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5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8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3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3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990C-25BC-463C-B43B-DA355A65F17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39BE-E8C2-4D3E-99CF-58310637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325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038600" y="3591576"/>
            <a:ext cx="4229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Terstruktur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4221646" y="4323522"/>
            <a:ext cx="400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2948"/>
            <a:ext cx="78486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Tugas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262191" cy="3992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3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beranggotakan</a:t>
            </a:r>
            <a:r>
              <a:rPr lang="en-US" dirty="0" smtClean="0"/>
              <a:t> 2-3 orang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1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sz="3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53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6712"/>
            <a:ext cx="760095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2017-07-17T08:00:54Z</dcterms:created>
  <dcterms:modified xsi:type="dcterms:W3CDTF">2017-07-17T08:06:31Z</dcterms:modified>
</cp:coreProperties>
</file>