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92" r:id="rId12"/>
    <p:sldId id="293" r:id="rId13"/>
    <p:sldId id="269" r:id="rId14"/>
    <p:sldId id="270" r:id="rId15"/>
    <p:sldId id="273" r:id="rId16"/>
    <p:sldId id="274" r:id="rId17"/>
    <p:sldId id="277" r:id="rId18"/>
    <p:sldId id="278" r:id="rId19"/>
    <p:sldId id="280" r:id="rId20"/>
    <p:sldId id="281" r:id="rId21"/>
    <p:sldId id="284" r:id="rId22"/>
    <p:sldId id="294" r:id="rId23"/>
    <p:sldId id="285" r:id="rId24"/>
    <p:sldId id="286" r:id="rId25"/>
    <p:sldId id="287" r:id="rId26"/>
    <p:sldId id="288" r:id="rId27"/>
    <p:sldId id="290" r:id="rId28"/>
    <p:sldId id="29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BF58-03C7-49F9-A44F-F960679881FE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BE68-7C47-489D-AE95-E9326ED3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8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BF58-03C7-49F9-A44F-F960679881FE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BE68-7C47-489D-AE95-E9326ED3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08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BF58-03C7-49F9-A44F-F960679881FE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BE68-7C47-489D-AE95-E9326ED3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BF58-03C7-49F9-A44F-F960679881FE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BE68-7C47-489D-AE95-E9326ED3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8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BF58-03C7-49F9-A44F-F960679881FE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BE68-7C47-489D-AE95-E9326ED3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BF58-03C7-49F9-A44F-F960679881FE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BE68-7C47-489D-AE95-E9326ED3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8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BF58-03C7-49F9-A44F-F960679881FE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BE68-7C47-489D-AE95-E9326ED3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7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BF58-03C7-49F9-A44F-F960679881FE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BE68-7C47-489D-AE95-E9326ED3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4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BF58-03C7-49F9-A44F-F960679881FE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BE68-7C47-489D-AE95-E9326ED3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8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BF58-03C7-49F9-A44F-F960679881FE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BE68-7C47-489D-AE95-E9326ED3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4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BF58-03C7-49F9-A44F-F960679881FE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BE68-7C47-489D-AE95-E9326ED3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5BF58-03C7-49F9-A44F-F960679881FE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2BE68-7C47-489D-AE95-E9326ED3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0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70293"/>
            <a:ext cx="563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chemeClr val="bg1"/>
                </a:solidFill>
              </a:rPr>
              <a:t>Variasi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Jumlah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Struktur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Kromosom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4038600" y="4723507"/>
            <a:ext cx="4191000" cy="30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Henny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Saraswati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M.Biomed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152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Translokasi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 err="1" smtClean="0"/>
              <a:t>Macam-macam</a:t>
            </a:r>
            <a:r>
              <a:rPr lang="en-US" dirty="0" smtClean="0"/>
              <a:t> </a:t>
            </a:r>
            <a:r>
              <a:rPr lang="en-US" dirty="0" err="1" smtClean="0"/>
              <a:t>translokasi</a:t>
            </a:r>
            <a:r>
              <a:rPr lang="en-US" dirty="0" smtClean="0"/>
              <a:t> :</a:t>
            </a:r>
          </a:p>
          <a:p>
            <a:pPr lvl="1"/>
            <a:r>
              <a:rPr lang="en-US" b="1" u="sng" dirty="0" err="1" smtClean="0">
                <a:solidFill>
                  <a:srgbClr val="FF0000"/>
                </a:solidFill>
              </a:rPr>
              <a:t>Translokasi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sederhana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apabila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fragmen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salah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satu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kromosom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berpindah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kromosom</a:t>
            </a:r>
            <a:r>
              <a:rPr lang="en-US" dirty="0" smtClean="0">
                <a:sym typeface="Wingdings" pitchFamily="2" charset="2"/>
              </a:rPr>
              <a:t> lain (non homolog)</a:t>
            </a:r>
            <a:endParaRPr lang="en-US" dirty="0" smtClean="0"/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Translokasi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resiprokal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>
                <a:sym typeface="Wingdings" pitchFamily="2" charset="2"/>
              </a:rPr>
              <a:t>apabila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fragmen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kedua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kromosom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berbeda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saling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berpindah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tempat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2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Translokasi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6845455" cy="224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4" y="4038600"/>
            <a:ext cx="8139896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7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Translokasi</a:t>
            </a:r>
            <a:r>
              <a:rPr lang="en-US" dirty="0" smtClean="0"/>
              <a:t> </a:t>
            </a:r>
            <a:r>
              <a:rPr lang="en-US" dirty="0" err="1" smtClean="0"/>
              <a:t>resiprokal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1754"/>
            <a:ext cx="6961446" cy="480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6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Delesi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kecacatan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068763"/>
          </a:xfrm>
        </p:spPr>
        <p:txBody>
          <a:bodyPr/>
          <a:lstStyle/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gen yang </a:t>
            </a:r>
            <a:r>
              <a:rPr lang="en-US" dirty="0" err="1" smtClean="0"/>
              <a:t>hilang</a:t>
            </a:r>
            <a:endParaRPr lang="en-US" dirty="0" smtClean="0"/>
          </a:p>
          <a:p>
            <a:r>
              <a:rPr lang="en-US" dirty="0" smtClean="0"/>
              <a:t>Gen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normal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endParaRPr lang="en-US" dirty="0" smtClean="0"/>
          </a:p>
          <a:p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sindrom</a:t>
            </a:r>
            <a:r>
              <a:rPr lang="en-US" dirty="0" smtClean="0">
                <a:solidFill>
                  <a:srgbClr val="FF0000"/>
                </a:solidFill>
              </a:rPr>
              <a:t> Cri-du-chat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4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5029200" cy="114300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Sindrom</a:t>
            </a:r>
            <a:r>
              <a:rPr lang="en-US" sz="4000" dirty="0" smtClean="0"/>
              <a:t> Cri-du-chat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1"/>
            <a:ext cx="5181600" cy="4495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Penyebabnya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delesi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no 5</a:t>
            </a:r>
          </a:p>
          <a:p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defisiensi</a:t>
            </a:r>
            <a:r>
              <a:rPr lang="en-US" dirty="0" smtClean="0"/>
              <a:t> mental, </a:t>
            </a:r>
            <a:r>
              <a:rPr lang="en-US" dirty="0" err="1" smtClean="0"/>
              <a:t>raut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 yang </a:t>
            </a:r>
            <a:r>
              <a:rPr lang="en-US" dirty="0" err="1" smtClean="0"/>
              <a:t>khas</a:t>
            </a:r>
            <a:r>
              <a:rPr lang="en-US" dirty="0" smtClean="0"/>
              <a:t>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tangisannya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kucing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81050"/>
            <a:ext cx="21240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24200"/>
            <a:ext cx="2702608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5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Duplikasi</a:t>
            </a:r>
            <a:r>
              <a:rPr lang="en-US" sz="4000" dirty="0" smtClean="0"/>
              <a:t> </a:t>
            </a:r>
            <a:r>
              <a:rPr lang="en-US" sz="4000" dirty="0" err="1" smtClean="0"/>
              <a:t>Kromosom</a:t>
            </a:r>
            <a:r>
              <a:rPr lang="en-US" sz="4000" dirty="0" smtClean="0"/>
              <a:t> </a:t>
            </a:r>
            <a:r>
              <a:rPr lang="en-US" sz="4000" dirty="0" err="1" smtClean="0"/>
              <a:t>tidak</a:t>
            </a:r>
            <a:r>
              <a:rPr lang="en-US" sz="4000" dirty="0" smtClean="0"/>
              <a:t> </a:t>
            </a:r>
            <a:r>
              <a:rPr lang="en-US" sz="4000" dirty="0" err="1" smtClean="0"/>
              <a:t>banyak</a:t>
            </a:r>
            <a:r>
              <a:rPr lang="en-US" sz="4000" dirty="0" smtClean="0"/>
              <a:t> </a:t>
            </a:r>
            <a:r>
              <a:rPr lang="en-US" sz="4000" dirty="0" err="1" smtClean="0"/>
              <a:t>menyebabkan</a:t>
            </a:r>
            <a:r>
              <a:rPr lang="en-US" sz="4000" dirty="0" smtClean="0"/>
              <a:t> </a:t>
            </a:r>
            <a:r>
              <a:rPr lang="en-US" sz="4000" dirty="0" err="1" smtClean="0"/>
              <a:t>suatu</a:t>
            </a:r>
            <a:r>
              <a:rPr lang="en-US" sz="4000" dirty="0" smtClean="0"/>
              <a:t> </a:t>
            </a:r>
            <a:r>
              <a:rPr lang="en-US" sz="4000" dirty="0" err="1" smtClean="0"/>
              <a:t>penyakit</a:t>
            </a:r>
            <a:r>
              <a:rPr lang="en-US" sz="4000" dirty="0" smtClean="0"/>
              <a:t> </a:t>
            </a:r>
            <a:r>
              <a:rPr lang="en-US" sz="4000" dirty="0" err="1" smtClean="0"/>
              <a:t>pada</a:t>
            </a:r>
            <a:r>
              <a:rPr lang="en-US" sz="4000" dirty="0" smtClean="0"/>
              <a:t> </a:t>
            </a:r>
            <a:r>
              <a:rPr lang="en-US" sz="4000" dirty="0" err="1" smtClean="0"/>
              <a:t>individu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duplikasi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yang </a:t>
            </a:r>
            <a:r>
              <a:rPr lang="en-US" dirty="0" err="1" smtClean="0"/>
              <a:t>salah</a:t>
            </a:r>
            <a:r>
              <a:rPr lang="en-US" dirty="0" smtClean="0"/>
              <a:t> yang </a:t>
            </a:r>
            <a:r>
              <a:rPr lang="en-US" dirty="0" err="1" smtClean="0"/>
              <a:t>jarang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endParaRPr lang="en-US" dirty="0" smtClean="0"/>
          </a:p>
          <a:p>
            <a:r>
              <a:rPr lang="en-US" dirty="0" smtClean="0"/>
              <a:t>Salah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duplikasi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Charcot-Marie-Tooth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5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 smtClean="0"/>
              <a:t>Penyakit</a:t>
            </a:r>
            <a:r>
              <a:rPr lang="en-US" dirty="0" smtClean="0"/>
              <a:t> Charcot-Marie-Tooth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4800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duplikasi</a:t>
            </a:r>
            <a:r>
              <a:rPr lang="en-US" dirty="0" smtClean="0"/>
              <a:t> pad </a:t>
            </a:r>
            <a:r>
              <a:rPr lang="en-US" dirty="0" err="1" smtClean="0"/>
              <a:t>kromosom</a:t>
            </a:r>
            <a:r>
              <a:rPr lang="en-US" dirty="0" smtClean="0"/>
              <a:t> 17</a:t>
            </a:r>
          </a:p>
          <a:p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sensori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motorik</a:t>
            </a:r>
            <a:r>
              <a:rPr lang="en-US" dirty="0" smtClean="0"/>
              <a:t> (</a:t>
            </a:r>
            <a:r>
              <a:rPr lang="en-US" dirty="0" err="1" smtClean="0"/>
              <a:t>berjalan</a:t>
            </a:r>
            <a:r>
              <a:rPr lang="en-US" dirty="0" smtClean="0"/>
              <a:t>, </a:t>
            </a:r>
            <a:r>
              <a:rPr lang="en-US" dirty="0" err="1" smtClean="0"/>
              <a:t>berbicara</a:t>
            </a:r>
            <a:r>
              <a:rPr lang="en-US" dirty="0" smtClean="0"/>
              <a:t>, </a:t>
            </a:r>
            <a:r>
              <a:rPr lang="en-US" dirty="0" err="1" smtClean="0"/>
              <a:t>menelan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yang </a:t>
            </a:r>
            <a:r>
              <a:rPr lang="en-US" dirty="0" err="1" smtClean="0"/>
              <a:t>nampak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kaki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jari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yang </a:t>
            </a:r>
            <a:r>
              <a:rPr lang="en-US" dirty="0" err="1" smtClean="0"/>
              <a:t>khas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kelemahan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" t="3717" r="5058" b="7090"/>
          <a:stretch/>
        </p:blipFill>
        <p:spPr bwMode="auto">
          <a:xfrm>
            <a:off x="5661661" y="1447800"/>
            <a:ext cx="3096254" cy="232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2971" r="3253" b="3465"/>
          <a:stretch/>
        </p:blipFill>
        <p:spPr bwMode="auto">
          <a:xfrm>
            <a:off x="5901252" y="3802381"/>
            <a:ext cx="2617071" cy="282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62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 smtClean="0"/>
              <a:t>Translokasi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7848600" cy="39925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Translokasi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segmen-segmen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yang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terdelesi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terduplikasi</a:t>
            </a:r>
            <a:endParaRPr lang="en-US" dirty="0" smtClean="0"/>
          </a:p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endParaRPr lang="en-US" dirty="0" smtClean="0"/>
          </a:p>
          <a:p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sindom</a:t>
            </a:r>
            <a:r>
              <a:rPr lang="en-US" dirty="0" smtClean="0"/>
              <a:t> Down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0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09600" y="838200"/>
            <a:ext cx="8077200" cy="4830763"/>
          </a:xfrm>
        </p:spPr>
        <p:txBody>
          <a:bodyPr/>
          <a:lstStyle/>
          <a:p>
            <a:r>
              <a:rPr lang="en-US" dirty="0" err="1" smtClean="0"/>
              <a:t>Kariotipe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sindrom</a:t>
            </a:r>
            <a:r>
              <a:rPr lang="en-US" dirty="0" smtClean="0"/>
              <a:t> Down: </a:t>
            </a:r>
            <a:r>
              <a:rPr lang="en-US" dirty="0" err="1" smtClean="0"/>
              <a:t>kromosom</a:t>
            </a:r>
            <a:r>
              <a:rPr lang="en-US" dirty="0" smtClean="0"/>
              <a:t> no 14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translokasi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21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602932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4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3390" y="697230"/>
            <a:ext cx="8229600" cy="1143000"/>
          </a:xfrm>
        </p:spPr>
        <p:txBody>
          <a:bodyPr/>
          <a:lstStyle/>
          <a:p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8382000" cy="3992563"/>
          </a:xfrm>
        </p:spPr>
        <p:txBody>
          <a:bodyPr/>
          <a:lstStyle/>
          <a:p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bervariasi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kromosomnya</a:t>
            </a:r>
            <a:endParaRPr lang="en-US" dirty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sepsies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bervariasi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kromosomnya</a:t>
            </a:r>
            <a:endParaRPr lang="en-US" dirty="0" smtClean="0"/>
          </a:p>
          <a:p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euploidi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1828800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5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3400" y="1447800"/>
            <a:ext cx="8153400" cy="4373563"/>
          </a:xfrm>
        </p:spPr>
        <p:txBody>
          <a:bodyPr/>
          <a:lstStyle/>
          <a:p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sentromer</a:t>
            </a:r>
            <a:r>
              <a:rPr lang="en-US" dirty="0" smtClean="0"/>
              <a:t> </a:t>
            </a:r>
            <a:r>
              <a:rPr lang="en-US" dirty="0" err="1" smtClean="0"/>
              <a:t>sentromernya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metasentrik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submentasentrik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akrosentrik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telosentrik</a:t>
            </a:r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82" y="2895600"/>
            <a:ext cx="588533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1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lalat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1828800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Lalat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yang normal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8 </a:t>
            </a:r>
            <a:r>
              <a:rPr lang="en-US" dirty="0" smtClean="0">
                <a:sym typeface="Wingdings" pitchFamily="2" charset="2"/>
              </a:rPr>
              <a:t> 4 set </a:t>
            </a:r>
            <a:r>
              <a:rPr lang="en-US" dirty="0" err="1" smtClean="0">
                <a:sym typeface="Wingdings" pitchFamily="2" charset="2"/>
              </a:rPr>
              <a:t>kromosom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berpasangan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Namun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juga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memiliki</a:t>
            </a:r>
            <a:r>
              <a:rPr lang="en-US" dirty="0" smtClean="0">
                <a:sym typeface="Wingdings" pitchFamily="2" charset="2"/>
              </a:rPr>
              <a:t> 12 </a:t>
            </a:r>
            <a:r>
              <a:rPr lang="en-US" dirty="0" err="1" smtClean="0">
                <a:sym typeface="Wingdings" pitchFamily="2" charset="2"/>
              </a:rPr>
              <a:t>kromosom</a:t>
            </a:r>
            <a:r>
              <a:rPr lang="en-US" dirty="0" smtClean="0">
                <a:sym typeface="Wingdings" pitchFamily="2" charset="2"/>
              </a:rPr>
              <a:t>  4 set 3 </a:t>
            </a:r>
            <a:r>
              <a:rPr lang="en-US" dirty="0" err="1" smtClean="0">
                <a:sym typeface="Wingdings" pitchFamily="2" charset="2"/>
              </a:rPr>
              <a:t>kromosom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triploid, 3n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r>
              <a:rPr lang="en-US" dirty="0" smtClean="0">
                <a:sym typeface="Wingdings" pitchFamily="2" charset="2"/>
              </a:rPr>
              <a:t>Ada </a:t>
            </a:r>
            <a:r>
              <a:rPr lang="en-US" dirty="0" err="1" smtClean="0">
                <a:sym typeface="Wingdings" pitchFamily="2" charset="2"/>
              </a:rPr>
              <a:t>juga</a:t>
            </a:r>
            <a:r>
              <a:rPr lang="en-US" dirty="0" smtClean="0">
                <a:sym typeface="Wingdings" pitchFamily="2" charset="2"/>
              </a:rPr>
              <a:t> yang 16 </a:t>
            </a:r>
            <a:r>
              <a:rPr lang="en-US" dirty="0" err="1" smtClean="0">
                <a:sym typeface="Wingdings" pitchFamily="2" charset="2"/>
              </a:rPr>
              <a:t>kromosom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tetraploid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, 4n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r>
              <a:rPr lang="en-US" dirty="0" smtClean="0">
                <a:sym typeface="Wingdings" pitchFamily="2" charset="2"/>
              </a:rPr>
              <a:t>Triploid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tetraploid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disebut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juga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poliploidi</a:t>
            </a: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7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Aneuploidi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lalat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per set </a:t>
            </a:r>
            <a:r>
              <a:rPr lang="en-US" dirty="0" err="1" smtClean="0"/>
              <a:t>nya</a:t>
            </a:r>
            <a:endParaRPr lang="en-US" dirty="0" smtClean="0"/>
          </a:p>
          <a:p>
            <a:r>
              <a:rPr lang="en-US" dirty="0" err="1" smtClean="0"/>
              <a:t>Satu</a:t>
            </a:r>
            <a:r>
              <a:rPr lang="en-US" dirty="0" smtClean="0"/>
              <a:t> set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2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endParaRPr lang="en-US" dirty="0" smtClean="0"/>
          </a:p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trisomi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(2n+1)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monosomi</a:t>
            </a:r>
            <a:r>
              <a:rPr lang="en-US" dirty="0" smtClean="0">
                <a:solidFill>
                  <a:srgbClr val="FF0000"/>
                </a:solidFill>
              </a:rPr>
              <a:t> (2n-1)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36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899159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5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Aneuploidi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fenotipe</a:t>
            </a:r>
            <a:r>
              <a:rPr lang="en-US" dirty="0" smtClean="0"/>
              <a:t> abnormal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err="1" smtClean="0"/>
              <a:t>Aneuploidi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autosom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autosom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13,18 </a:t>
            </a:r>
            <a:r>
              <a:rPr lang="en-US" dirty="0" err="1" smtClean="0"/>
              <a:t>dan</a:t>
            </a:r>
            <a:r>
              <a:rPr lang="en-US" dirty="0" smtClean="0"/>
              <a:t> 21</a:t>
            </a:r>
          </a:p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 err="1" smtClean="0"/>
              <a:t>autosom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janin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trisomi</a:t>
            </a:r>
            <a:r>
              <a:rPr lang="en-US" dirty="0"/>
              <a:t>-X, </a:t>
            </a:r>
            <a:r>
              <a:rPr lang="en-US" dirty="0" err="1"/>
              <a:t>trisomi</a:t>
            </a:r>
            <a:r>
              <a:rPr lang="en-US" dirty="0"/>
              <a:t>-Y, </a:t>
            </a:r>
            <a:r>
              <a:rPr lang="en-US" dirty="0" err="1"/>
              <a:t>monosomi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9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5000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16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Sindrom</a:t>
            </a:r>
            <a:r>
              <a:rPr lang="en-US" dirty="0" smtClean="0"/>
              <a:t> </a:t>
            </a:r>
            <a:r>
              <a:rPr lang="en-US" dirty="0" err="1" smtClean="0"/>
              <a:t>Klinefelter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X</a:t>
            </a:r>
          </a:p>
          <a:p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laki-laki</a:t>
            </a:r>
            <a:endParaRPr lang="en-US" dirty="0" smtClean="0"/>
          </a:p>
          <a:p>
            <a:r>
              <a:rPr lang="en-US" dirty="0" err="1" smtClean="0"/>
              <a:t>Gejalanya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Ukuran</a:t>
            </a:r>
            <a:r>
              <a:rPr lang="en-US" dirty="0" smtClean="0"/>
              <a:t> testis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memproduksi</a:t>
            </a:r>
            <a:r>
              <a:rPr lang="en-US" dirty="0" smtClean="0"/>
              <a:t> </a:t>
            </a:r>
            <a:r>
              <a:rPr lang="en-US" dirty="0" err="1" smtClean="0"/>
              <a:t>testosteron</a:t>
            </a:r>
            <a:endParaRPr lang="en-US" dirty="0" smtClean="0"/>
          </a:p>
          <a:p>
            <a:pPr lvl="1"/>
            <a:r>
              <a:rPr lang="en-US" dirty="0" err="1" smtClean="0"/>
              <a:t>Keterlambatan</a:t>
            </a:r>
            <a:r>
              <a:rPr lang="en-US" dirty="0" smtClean="0"/>
              <a:t> </a:t>
            </a:r>
            <a:r>
              <a:rPr lang="en-US" dirty="0" err="1" smtClean="0"/>
              <a:t>pubertas</a:t>
            </a:r>
            <a:endParaRPr lang="en-US" dirty="0" smtClean="0"/>
          </a:p>
          <a:p>
            <a:pPr lvl="1"/>
            <a:r>
              <a:rPr lang="en-US" dirty="0" err="1" smtClean="0"/>
              <a:t>Munculnya</a:t>
            </a:r>
            <a:r>
              <a:rPr lang="en-US" dirty="0" smtClean="0"/>
              <a:t> </a:t>
            </a:r>
            <a:r>
              <a:rPr lang="en-US" dirty="0" err="1" smtClean="0"/>
              <a:t>payudara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endParaRPr lang="en-US" dirty="0" smtClean="0"/>
          </a:p>
          <a:p>
            <a:pPr lvl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rambut</a:t>
            </a:r>
            <a:r>
              <a:rPr lang="en-US" dirty="0" smtClean="0"/>
              <a:t> yang </a:t>
            </a:r>
            <a:r>
              <a:rPr lang="en-US" dirty="0" err="1" smtClean="0"/>
              <a:t>tumbuh</a:t>
            </a:r>
            <a:r>
              <a:rPr lang="en-US" dirty="0" smtClean="0"/>
              <a:t> di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82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Sindrom</a:t>
            </a:r>
            <a:r>
              <a:rPr lang="en-US" dirty="0" smtClean="0"/>
              <a:t> Jacob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Y</a:t>
            </a:r>
          </a:p>
          <a:p>
            <a:r>
              <a:rPr lang="en-US" dirty="0" err="1" smtClean="0"/>
              <a:t>Fenotipe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normal </a:t>
            </a:r>
          </a:p>
          <a:p>
            <a:r>
              <a:rPr lang="en-US" dirty="0" err="1" smtClean="0"/>
              <a:t>Dihubungkan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keterlambatan</a:t>
            </a:r>
            <a:r>
              <a:rPr lang="en-US" dirty="0" smtClean="0"/>
              <a:t> </a:t>
            </a:r>
            <a:r>
              <a:rPr lang="en-US" dirty="0" err="1" smtClean="0"/>
              <a:t>bicara</a:t>
            </a:r>
            <a:r>
              <a:rPr lang="en-US" dirty="0" smtClean="0"/>
              <a:t>, </a:t>
            </a:r>
            <a:r>
              <a:rPr lang="en-US" dirty="0" err="1" smtClean="0"/>
              <a:t>penguasaan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proses </a:t>
            </a:r>
            <a:r>
              <a:rPr lang="en-US" dirty="0" err="1" smtClean="0"/>
              <a:t>belajar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0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Sindrom</a:t>
            </a:r>
            <a:r>
              <a:rPr lang="en-US" dirty="0" smtClean="0"/>
              <a:t> Turner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X</a:t>
            </a:r>
          </a:p>
          <a:p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endParaRPr lang="en-US" dirty="0" smtClean="0"/>
          </a:p>
          <a:p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ovarium</a:t>
            </a:r>
            <a:r>
              <a:rPr lang="en-US" dirty="0" smtClean="0"/>
              <a:t> yang </a:t>
            </a:r>
            <a:r>
              <a:rPr lang="en-US" dirty="0" err="1" smtClean="0"/>
              <a:t>melemah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menghasilkan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telur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cepat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sekali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mati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mengalami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pubertas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Tubuh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pendek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647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(www.emaze.com)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9782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kariotipe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sindrom</a:t>
            </a:r>
            <a:r>
              <a:rPr lang="en-US" dirty="0" smtClean="0"/>
              <a:t> </a:t>
            </a:r>
            <a:r>
              <a:rPr lang="en-US" dirty="0" err="1" smtClean="0"/>
              <a:t>klinefelter</a:t>
            </a:r>
            <a:r>
              <a:rPr lang="en-US" dirty="0" smtClean="0"/>
              <a:t>, </a:t>
            </a:r>
            <a:r>
              <a:rPr lang="en-US" dirty="0" err="1" smtClean="0"/>
              <a:t>jacobs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turner?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7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/>
              <a:t>J</a:t>
            </a:r>
            <a:r>
              <a:rPr lang="en-US" dirty="0" err="1" smtClean="0"/>
              <a:t>umlah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romosom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endParaRPr lang="en-US" dirty="0" smtClean="0"/>
          </a:p>
          <a:p>
            <a:pPr lvl="1"/>
            <a:r>
              <a:rPr lang="en-US" dirty="0" err="1" smtClean="0"/>
              <a:t>Delesi</a:t>
            </a:r>
            <a:endParaRPr lang="en-US" dirty="0" smtClean="0"/>
          </a:p>
          <a:p>
            <a:pPr lvl="1"/>
            <a:r>
              <a:rPr lang="en-US" dirty="0" err="1" smtClean="0"/>
              <a:t>Duplikasi</a:t>
            </a:r>
            <a:endParaRPr lang="en-US" dirty="0" smtClean="0"/>
          </a:p>
          <a:p>
            <a:pPr lvl="1"/>
            <a:r>
              <a:rPr lang="en-US" dirty="0" err="1" smtClean="0"/>
              <a:t>Inversi</a:t>
            </a:r>
            <a:endParaRPr lang="en-US" dirty="0" smtClean="0"/>
          </a:p>
          <a:p>
            <a:pPr lvl="1"/>
            <a:r>
              <a:rPr lang="en-US" dirty="0" err="1" smtClean="0"/>
              <a:t>Translokasi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6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Delesi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1"/>
            <a:ext cx="8001000" cy="4495800"/>
          </a:xfrm>
        </p:spPr>
        <p:txBody>
          <a:bodyPr/>
          <a:lstStyle/>
          <a:p>
            <a:r>
              <a:rPr lang="en-US" dirty="0" err="1" smtClean="0"/>
              <a:t>Hilangnya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endParaRPr lang="en-US" dirty="0" smtClean="0"/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proses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yang </a:t>
            </a:r>
            <a:r>
              <a:rPr lang="en-US" dirty="0" err="1" smtClean="0"/>
              <a:t>salah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7346892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6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Delesi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 err="1" smtClean="0"/>
              <a:t>Macam-macam</a:t>
            </a:r>
            <a:r>
              <a:rPr lang="en-US" dirty="0" smtClean="0"/>
              <a:t> </a:t>
            </a:r>
            <a:r>
              <a:rPr lang="en-US" dirty="0" err="1" smtClean="0"/>
              <a:t>delesi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Delesi</a:t>
            </a:r>
            <a:r>
              <a:rPr lang="en-US" dirty="0" smtClean="0">
                <a:solidFill>
                  <a:srgbClr val="FF0000"/>
                </a:solidFill>
              </a:rPr>
              <a:t> terminal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terjadi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bagian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ujung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kromosom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Delesi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interstisial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terjadi</a:t>
            </a:r>
            <a:r>
              <a:rPr lang="en-US" dirty="0" smtClean="0">
                <a:sym typeface="Wingdings" pitchFamily="2" charset="2"/>
              </a:rPr>
              <a:t> di </a:t>
            </a:r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kromosom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38600"/>
            <a:ext cx="510347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53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Duplikasi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rekombinasi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267200"/>
            <a:ext cx="7543800" cy="114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4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857500"/>
            <a:ext cx="43434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Duplikasi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352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8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Inversi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533400" y="1752600"/>
            <a:ext cx="8153400" cy="4373563"/>
          </a:xfrm>
        </p:spPr>
        <p:txBody>
          <a:bodyPr/>
          <a:lstStyle/>
          <a:p>
            <a:r>
              <a:rPr lang="en-US" dirty="0" err="1" smtClean="0"/>
              <a:t>Penataan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endParaRPr lang="en-US" dirty="0" smtClean="0"/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segmen-segmen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terpecah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penataan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707" y="3733800"/>
            <a:ext cx="572429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2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Translokasi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495800"/>
          </a:xfrm>
        </p:spPr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penataan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kromosom-kromosom</a:t>
            </a:r>
            <a:r>
              <a:rPr lang="en-US" dirty="0" smtClean="0"/>
              <a:t> non homolog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242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45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603</Words>
  <Application>Microsoft Office PowerPoint</Application>
  <PresentationFormat>On-screen Show (4:3)</PresentationFormat>
  <Paragraphs>101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Variasi Struktur Kromosom</vt:lpstr>
      <vt:lpstr>Variasi Jumlah Kromosom</vt:lpstr>
      <vt:lpstr>Delesi</vt:lpstr>
      <vt:lpstr>Delesi</vt:lpstr>
      <vt:lpstr>Duplikasi</vt:lpstr>
      <vt:lpstr>Duplikasi</vt:lpstr>
      <vt:lpstr>Inversi</vt:lpstr>
      <vt:lpstr>Translokasi</vt:lpstr>
      <vt:lpstr>Translokasi</vt:lpstr>
      <vt:lpstr>Translokasi sederhana</vt:lpstr>
      <vt:lpstr>Translokasi resiprokal</vt:lpstr>
      <vt:lpstr>Delesi kromosom bisa menyebabkan kecacatan pada individu</vt:lpstr>
      <vt:lpstr>Sindrom Cri-du-chat</vt:lpstr>
      <vt:lpstr>Duplikasi Kromosom tidak banyak menyebabkan suatu penyakit pada individu</vt:lpstr>
      <vt:lpstr>Penyakit Charcot-Marie-Tooth</vt:lpstr>
      <vt:lpstr>Translokasi kromosom juga bisa menyebabkan suatu penyakit</vt:lpstr>
      <vt:lpstr>PowerPoint Presentation</vt:lpstr>
      <vt:lpstr>Variasi Jumlah Kromosom</vt:lpstr>
      <vt:lpstr>Variasi jumlah kromosom pada lalat buah </vt:lpstr>
      <vt:lpstr>Aneuploidi pada lalat buah</vt:lpstr>
      <vt:lpstr>PowerPoint Presentation</vt:lpstr>
      <vt:lpstr>Aneuploidi pada manusia bisa menyebabkan fenotipe abnormal</vt:lpstr>
      <vt:lpstr>PowerPoint Presentation</vt:lpstr>
      <vt:lpstr>Sindrom Klinefelter</vt:lpstr>
      <vt:lpstr>Sindrom Jacob</vt:lpstr>
      <vt:lpstr>Sindrom Turner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Henny Saraswati</cp:lastModifiedBy>
  <cp:revision>31</cp:revision>
  <dcterms:created xsi:type="dcterms:W3CDTF">2017-04-07T07:05:16Z</dcterms:created>
  <dcterms:modified xsi:type="dcterms:W3CDTF">2017-04-10T01:57:03Z</dcterms:modified>
</cp:coreProperties>
</file>