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56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63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0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90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0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76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92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6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15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18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95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720F6-F97A-4D26-9EAD-3D04D935DB6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6767-9718-43A5-A2F2-F1E66086D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4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BIOETIKA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Titta </a:t>
            </a:r>
            <a:r>
              <a:rPr lang="en-US" dirty="0" err="1" smtClean="0"/>
              <a:t>Novianti</a:t>
            </a:r>
            <a:endParaRPr lang="en-US" dirty="0"/>
          </a:p>
        </p:txBody>
      </p:sp>
      <p:pic>
        <p:nvPicPr>
          <p:cNvPr id="1026" name="Picture 2" descr="http://www.esaunggul.ac.id/wp-content/uploads/2012/07/logo-ke-bw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41" y="0"/>
            <a:ext cx="2292119" cy="23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86200" y="533400"/>
            <a:ext cx="4953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BIOTECHNOLOGY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05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halte</a:t>
            </a:r>
            <a:r>
              <a:rPr lang="en-US" dirty="0" smtClean="0"/>
              <a:t> bus way</a:t>
            </a:r>
            <a:endParaRPr lang="en-US" dirty="0"/>
          </a:p>
        </p:txBody>
      </p:sp>
      <p:pic>
        <p:nvPicPr>
          <p:cNvPr id="6146" name="Picture 2" descr="Image result for duduk di bus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0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Buang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sembarangan</a:t>
            </a:r>
            <a:endParaRPr lang="en-US" dirty="0"/>
          </a:p>
        </p:txBody>
      </p:sp>
      <p:pic>
        <p:nvPicPr>
          <p:cNvPr id="7170" name="Picture 2" descr="Image result for buang samp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715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1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Membentak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endParaRPr lang="en-US" dirty="0"/>
          </a:p>
        </p:txBody>
      </p:sp>
      <p:pic>
        <p:nvPicPr>
          <p:cNvPr id="8194" name="Picture 2" descr="Image result for membentak pada orang t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4410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40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guru</a:t>
            </a:r>
            <a:endParaRPr lang="en-US" dirty="0"/>
          </a:p>
        </p:txBody>
      </p:sp>
      <p:pic>
        <p:nvPicPr>
          <p:cNvPr id="9218" name="Picture 2" descr="Image result for tidak sopan pada gu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078" y="168048"/>
            <a:ext cx="2375922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idak sopan pada gu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0104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5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Image result for tidak etika pada he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idak etika pada he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1"/>
            <a:ext cx="4268561" cy="28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idak etika pada mony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024"/>
          <a:stretch/>
        </p:blipFill>
        <p:spPr bwMode="auto">
          <a:xfrm>
            <a:off x="5105400" y="10886"/>
            <a:ext cx="3733800" cy="39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/>
          </a:p>
        </p:txBody>
      </p:sp>
      <p:pic>
        <p:nvPicPr>
          <p:cNvPr id="11266" name="Picture 2" descr="Image result for tidak etika pada tana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638800" cy="37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0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terimakasi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-44617"/>
            <a:ext cx="7391400" cy="66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1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kata </a:t>
            </a:r>
            <a:r>
              <a:rPr lang="en-US" dirty="0" err="1"/>
              <a:t>Yunani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Bios”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“Ethos</a:t>
            </a:r>
            <a:r>
              <a:rPr lang="en-US" dirty="0"/>
              <a:t>”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/>
              <a:t>istiadat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moral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harfiah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9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bioetika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yang </a:t>
            </a:r>
            <a:r>
              <a:rPr lang="en-US" dirty="0" err="1"/>
              <a:t>biologis</a:t>
            </a:r>
            <a:r>
              <a:rPr lang="en-US" dirty="0"/>
              <a:t>,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bidang-bidang</a:t>
            </a:r>
            <a:r>
              <a:rPr lang="en-US" dirty="0"/>
              <a:t> </a:t>
            </a:r>
            <a:r>
              <a:rPr lang="en-US" dirty="0" err="1" smtClean="0"/>
              <a:t>terkait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interdisipliner</a:t>
            </a:r>
            <a:r>
              <a:rPr lang="en-US" dirty="0"/>
              <a:t> yang </a:t>
            </a:r>
            <a:r>
              <a:rPr lang="en-US" dirty="0" err="1"/>
              <a:t>diandaikan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Bioetika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068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bioetika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smtClean="0"/>
              <a:t>moral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bioetika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dibarengi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</a:t>
            </a:r>
            <a:r>
              <a:rPr lang="en-US" dirty="0" smtClean="0"/>
              <a:t> ETIKA </a:t>
            </a:r>
          </a:p>
        </p:txBody>
      </p:sp>
    </p:spTree>
    <p:extLst>
      <p:ext uri="{BB962C8B-B14F-4D97-AF65-F5344CB8AC3E}">
        <p14:creationId xmlns:p14="http://schemas.microsoft.com/office/powerpoint/2010/main" xmlns="" val="32667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Antrian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2" name="Picture 4" descr="http://www.selipan.com/wp-content/uploads/-000/1/081212-edutaimen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6381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Menyebrang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http://ntmcpolri.info/home/wp-content/uploads/2016/01/kdrcdw.jpg"/>
          <p:cNvSpPr>
            <a:spLocks noChangeAspect="1" noChangeArrowheads="1"/>
          </p:cNvSpPr>
          <p:nvPr/>
        </p:nvSpPr>
        <p:spPr bwMode="auto">
          <a:xfrm>
            <a:off x="155575" y="-1722438"/>
            <a:ext cx="56292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ntmcpolri.info/home/wp-content/uploads/2016/01/kdrcdw.jpg"/>
          <p:cNvSpPr>
            <a:spLocks noChangeAspect="1" noChangeArrowheads="1"/>
          </p:cNvSpPr>
          <p:nvPr/>
        </p:nvSpPr>
        <p:spPr bwMode="auto">
          <a:xfrm>
            <a:off x="307975" y="-1570038"/>
            <a:ext cx="56292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6292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5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Melintas</a:t>
            </a:r>
            <a:r>
              <a:rPr lang="en-US" dirty="0" smtClean="0"/>
              <a:t> </a:t>
            </a:r>
            <a:r>
              <a:rPr lang="en-US" dirty="0" err="1" smtClean="0"/>
              <a:t>pembatas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Image result for menyeberang jalan sembaran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05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29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kereta</a:t>
            </a:r>
            <a:endParaRPr lang="en-US" dirty="0"/>
          </a:p>
        </p:txBody>
      </p:sp>
      <p:pic>
        <p:nvPicPr>
          <p:cNvPr id="5122" name="Picture 2" descr="Image result for duduk di bus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141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BIOETIKA</vt:lpstr>
      <vt:lpstr>Pengertian </vt:lpstr>
      <vt:lpstr>Slide 3</vt:lpstr>
      <vt:lpstr>Slide 4</vt:lpstr>
      <vt:lpstr>Pendahuluan </vt:lpstr>
      <vt:lpstr>Contoh pelanggaran etika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BIOETIKA</dc:title>
  <dc:creator>Staff</dc:creator>
  <cp:lastModifiedBy>asus</cp:lastModifiedBy>
  <cp:revision>6</cp:revision>
  <dcterms:created xsi:type="dcterms:W3CDTF">2017-09-12T10:25:36Z</dcterms:created>
  <dcterms:modified xsi:type="dcterms:W3CDTF">2017-10-11T10:13:50Z</dcterms:modified>
</cp:coreProperties>
</file>