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8" r:id="rId3"/>
    <p:sldId id="259" r:id="rId4"/>
    <p:sldId id="260" r:id="rId5"/>
    <p:sldId id="261" r:id="rId6"/>
    <p:sldId id="262" r:id="rId7"/>
    <p:sldId id="268" r:id="rId8"/>
    <p:sldId id="269" r:id="rId9"/>
    <p:sldId id="270" r:id="rId10"/>
    <p:sldId id="276" r:id="rId11"/>
    <p:sldId id="277" r:id="rId12"/>
    <p:sldId id="278" r:id="rId13"/>
    <p:sldId id="279" r:id="rId14"/>
    <p:sldId id="280" r:id="rId15"/>
    <p:sldId id="271" r:id="rId16"/>
    <p:sldId id="272" r:id="rId17"/>
    <p:sldId id="273" r:id="rId18"/>
    <p:sldId id="274" r:id="rId19"/>
    <p:sldId id="263" r:id="rId20"/>
    <p:sldId id="264" r:id="rId21"/>
    <p:sldId id="265" r:id="rId22"/>
    <p:sldId id="266" r:id="rId23"/>
    <p:sldId id="267" r:id="rId24"/>
    <p:sldId id="257"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3F81F-5D11-42C3-8FA5-3617A958C618}" type="doc">
      <dgm:prSet loTypeId="urn:microsoft.com/office/officeart/2005/8/layout/hProcess11" loCatId="process" qsTypeId="urn:microsoft.com/office/officeart/2005/8/quickstyle/simple1" qsCatId="simple" csTypeId="urn:microsoft.com/office/officeart/2005/8/colors/colorful2" csCatId="colorful" phldr="1"/>
      <dgm:spPr/>
    </dgm:pt>
    <dgm:pt modelId="{F08CD14B-A0CE-40A5-B03B-7B13184F6F61}">
      <dgm:prSet phldrT="[Text]" custT="1"/>
      <dgm:spPr/>
      <dgm:t>
        <a:bodyPr/>
        <a:lstStyle/>
        <a:p>
          <a:r>
            <a:rPr lang="en-US" sz="2800" dirty="0">
              <a:latin typeface="Cambria" pitchFamily="18" charset="0"/>
            </a:rPr>
            <a:t>4 </a:t>
          </a:r>
          <a:r>
            <a:rPr lang="en-US" sz="2800" dirty="0" err="1">
              <a:latin typeface="Cambria" pitchFamily="18" charset="0"/>
            </a:rPr>
            <a:t>sehat</a:t>
          </a:r>
          <a:r>
            <a:rPr lang="en-US" sz="2800" dirty="0">
              <a:latin typeface="Cambria" pitchFamily="18" charset="0"/>
            </a:rPr>
            <a:t>, 5 </a:t>
          </a:r>
          <a:r>
            <a:rPr lang="en-US" sz="2800" dirty="0" err="1">
              <a:latin typeface="Cambria" pitchFamily="18" charset="0"/>
            </a:rPr>
            <a:t>sempurna</a:t>
          </a:r>
          <a:endParaRPr lang="en-US" sz="2800" dirty="0">
            <a:latin typeface="Cambria" pitchFamily="18" charset="0"/>
          </a:endParaRPr>
        </a:p>
        <a:p>
          <a:r>
            <a:rPr lang="en-US" sz="2300" dirty="0">
              <a:solidFill>
                <a:srgbClr val="48231E"/>
              </a:solidFill>
              <a:latin typeface="Cambria" pitchFamily="18" charset="0"/>
              <a:ea typeface="ＭＳ Ｐゴシック" pitchFamily="34" charset="-128"/>
              <a:cs typeface="Calibri" pitchFamily="34" charset="0"/>
            </a:rPr>
            <a:t>(1952)</a:t>
          </a:r>
          <a:endParaRPr lang="en-US" sz="2300" dirty="0">
            <a:latin typeface="Cambria" pitchFamily="18" charset="0"/>
          </a:endParaRPr>
        </a:p>
      </dgm:t>
    </dgm:pt>
    <dgm:pt modelId="{5F6D28A6-FA2C-447A-8209-93D8E1A2E06C}" type="parTrans" cxnId="{F2841DB1-765B-4185-8011-24E25AF75256}">
      <dgm:prSet/>
      <dgm:spPr/>
      <dgm:t>
        <a:bodyPr/>
        <a:lstStyle/>
        <a:p>
          <a:endParaRPr lang="en-US">
            <a:latin typeface="Cambria" pitchFamily="18" charset="0"/>
          </a:endParaRPr>
        </a:p>
      </dgm:t>
    </dgm:pt>
    <dgm:pt modelId="{B8DE8B4B-E7BB-4970-AA55-5BA7745B0FB2}" type="sibTrans" cxnId="{F2841DB1-765B-4185-8011-24E25AF75256}">
      <dgm:prSet/>
      <dgm:spPr/>
      <dgm:t>
        <a:bodyPr/>
        <a:lstStyle/>
        <a:p>
          <a:endParaRPr lang="en-US">
            <a:latin typeface="Cambria" pitchFamily="18" charset="0"/>
          </a:endParaRPr>
        </a:p>
      </dgm:t>
    </dgm:pt>
    <dgm:pt modelId="{8E550087-4AF7-41D9-BDDA-5FD62291C75F}">
      <dgm:prSet phldrT="[Text]" custT="1"/>
      <dgm:spPr/>
      <dgm:t>
        <a:bodyPr/>
        <a:lstStyle/>
        <a:p>
          <a:r>
            <a:rPr lang="en-US" sz="2800" dirty="0" err="1">
              <a:latin typeface="Cambria" pitchFamily="18" charset="0"/>
            </a:rPr>
            <a:t>Pedoman</a:t>
          </a:r>
          <a:r>
            <a:rPr lang="en-US" sz="2800" dirty="0">
              <a:latin typeface="Cambria" pitchFamily="18" charset="0"/>
            </a:rPr>
            <a:t> </a:t>
          </a:r>
          <a:r>
            <a:rPr lang="en-US" sz="2800" dirty="0" err="1">
              <a:latin typeface="Cambria" pitchFamily="18" charset="0"/>
            </a:rPr>
            <a:t>Umum</a:t>
          </a:r>
          <a:r>
            <a:rPr lang="en-US" sz="2800" dirty="0">
              <a:latin typeface="Cambria" pitchFamily="18" charset="0"/>
            </a:rPr>
            <a:t> </a:t>
          </a:r>
          <a:r>
            <a:rPr lang="en-US" sz="2800" dirty="0" err="1">
              <a:latin typeface="Cambria" pitchFamily="18" charset="0"/>
            </a:rPr>
            <a:t>Gizi</a:t>
          </a:r>
          <a:r>
            <a:rPr lang="en-US" sz="2800" dirty="0">
              <a:latin typeface="Cambria" pitchFamily="18" charset="0"/>
            </a:rPr>
            <a:t> </a:t>
          </a:r>
          <a:r>
            <a:rPr lang="en-US" sz="2800" dirty="0" err="1">
              <a:latin typeface="Cambria" pitchFamily="18" charset="0"/>
            </a:rPr>
            <a:t>Seimbang</a:t>
          </a:r>
          <a:r>
            <a:rPr lang="en-US" sz="2800" dirty="0">
              <a:latin typeface="Cambria" pitchFamily="18" charset="0"/>
            </a:rPr>
            <a:t> – PUGS </a:t>
          </a:r>
        </a:p>
        <a:p>
          <a:r>
            <a:rPr lang="en-US" sz="2000" dirty="0">
              <a:solidFill>
                <a:srgbClr val="48231E"/>
              </a:solidFill>
              <a:latin typeface="Cambria" pitchFamily="18" charset="0"/>
              <a:ea typeface="ＭＳ Ｐゴシック" pitchFamily="34" charset="-128"/>
              <a:cs typeface="Calibri" pitchFamily="34" charset="0"/>
            </a:rPr>
            <a:t>(1995, 2002)</a:t>
          </a:r>
          <a:endParaRPr lang="en-US" sz="2000" dirty="0">
            <a:latin typeface="Cambria" pitchFamily="18" charset="0"/>
          </a:endParaRPr>
        </a:p>
      </dgm:t>
    </dgm:pt>
    <dgm:pt modelId="{0F9C64B6-BD0B-4141-A76F-81C0DF59C85B}" type="parTrans" cxnId="{A33DAF5D-EBE0-41FA-8DC8-B10E389CC0C6}">
      <dgm:prSet/>
      <dgm:spPr/>
      <dgm:t>
        <a:bodyPr/>
        <a:lstStyle/>
        <a:p>
          <a:endParaRPr lang="en-US">
            <a:latin typeface="Cambria" pitchFamily="18" charset="0"/>
          </a:endParaRPr>
        </a:p>
      </dgm:t>
    </dgm:pt>
    <dgm:pt modelId="{C9B4B330-E399-48B7-BE1F-73FDB4EBEB1A}" type="sibTrans" cxnId="{A33DAF5D-EBE0-41FA-8DC8-B10E389CC0C6}">
      <dgm:prSet/>
      <dgm:spPr/>
      <dgm:t>
        <a:bodyPr/>
        <a:lstStyle/>
        <a:p>
          <a:endParaRPr lang="en-US">
            <a:latin typeface="Cambria" pitchFamily="18" charset="0"/>
          </a:endParaRPr>
        </a:p>
      </dgm:t>
    </dgm:pt>
    <dgm:pt modelId="{AC81779D-2246-4969-81AD-1E52DB518597}">
      <dgm:prSet phldrT="[Text]" custT="1"/>
      <dgm:spPr/>
      <dgm:t>
        <a:bodyPr/>
        <a:lstStyle/>
        <a:p>
          <a:r>
            <a:rPr lang="en-US" sz="2800" dirty="0" err="1">
              <a:latin typeface="Cambria" pitchFamily="18" charset="0"/>
            </a:rPr>
            <a:t>Pedoman</a:t>
          </a:r>
          <a:r>
            <a:rPr lang="en-US" sz="2800" dirty="0">
              <a:latin typeface="Cambria" pitchFamily="18" charset="0"/>
            </a:rPr>
            <a:t> </a:t>
          </a:r>
          <a:r>
            <a:rPr lang="en-US" sz="2800" dirty="0" err="1">
              <a:latin typeface="Cambria" pitchFamily="18" charset="0"/>
            </a:rPr>
            <a:t>Gizi</a:t>
          </a:r>
          <a:r>
            <a:rPr lang="en-US" sz="2800" dirty="0">
              <a:latin typeface="Cambria" pitchFamily="18" charset="0"/>
            </a:rPr>
            <a:t> </a:t>
          </a:r>
          <a:r>
            <a:rPr lang="en-US" sz="2800" dirty="0" err="1">
              <a:latin typeface="Cambria" pitchFamily="18" charset="0"/>
            </a:rPr>
            <a:t>Seimbang</a:t>
          </a:r>
          <a:r>
            <a:rPr lang="en-US" sz="2800" dirty="0">
              <a:latin typeface="Cambria" pitchFamily="18" charset="0"/>
            </a:rPr>
            <a:t> – PGS</a:t>
          </a:r>
        </a:p>
        <a:p>
          <a:r>
            <a:rPr lang="en-US" sz="2000" dirty="0">
              <a:latin typeface="Cambria" pitchFamily="18" charset="0"/>
            </a:rPr>
            <a:t>(2014)</a:t>
          </a:r>
        </a:p>
      </dgm:t>
    </dgm:pt>
    <dgm:pt modelId="{482E3060-CD09-40F3-9B25-A9C986697DED}" type="parTrans" cxnId="{4F30E768-55A7-46BA-8068-4E893DF347B8}">
      <dgm:prSet/>
      <dgm:spPr/>
      <dgm:t>
        <a:bodyPr/>
        <a:lstStyle/>
        <a:p>
          <a:endParaRPr lang="en-US">
            <a:latin typeface="Cambria" pitchFamily="18" charset="0"/>
          </a:endParaRPr>
        </a:p>
      </dgm:t>
    </dgm:pt>
    <dgm:pt modelId="{D82BBAD3-1084-4708-91E1-77BEBA2F132C}" type="sibTrans" cxnId="{4F30E768-55A7-46BA-8068-4E893DF347B8}">
      <dgm:prSet/>
      <dgm:spPr/>
      <dgm:t>
        <a:bodyPr/>
        <a:lstStyle/>
        <a:p>
          <a:endParaRPr lang="en-US">
            <a:latin typeface="Cambria" pitchFamily="18" charset="0"/>
          </a:endParaRPr>
        </a:p>
      </dgm:t>
    </dgm:pt>
    <dgm:pt modelId="{E652A5B8-7473-4EAB-8DE6-12F6E5D8BA54}" type="pres">
      <dgm:prSet presAssocID="{8C23F81F-5D11-42C3-8FA5-3617A958C618}" presName="Name0" presStyleCnt="0">
        <dgm:presLayoutVars>
          <dgm:dir/>
          <dgm:resizeHandles val="exact"/>
        </dgm:presLayoutVars>
      </dgm:prSet>
      <dgm:spPr/>
    </dgm:pt>
    <dgm:pt modelId="{0954E69C-3804-45CB-BE8E-DC0ED5B86F3E}" type="pres">
      <dgm:prSet presAssocID="{8C23F81F-5D11-42C3-8FA5-3617A958C618}" presName="arrow" presStyleLbl="bgShp" presStyleIdx="0" presStyleCnt="1"/>
      <dgm:spPr/>
    </dgm:pt>
    <dgm:pt modelId="{FD952355-D0F4-4E55-AFCC-E48362F57E00}" type="pres">
      <dgm:prSet presAssocID="{8C23F81F-5D11-42C3-8FA5-3617A958C618}" presName="points" presStyleCnt="0"/>
      <dgm:spPr/>
    </dgm:pt>
    <dgm:pt modelId="{491CEAF0-F906-4CD2-B28F-825C9B997632}" type="pres">
      <dgm:prSet presAssocID="{F08CD14B-A0CE-40A5-B03B-7B13184F6F61}" presName="compositeA" presStyleCnt="0"/>
      <dgm:spPr/>
    </dgm:pt>
    <dgm:pt modelId="{C0BB3E1C-0BFF-49B1-82EE-B82F53073E38}" type="pres">
      <dgm:prSet presAssocID="{F08CD14B-A0CE-40A5-B03B-7B13184F6F61}" presName="textA" presStyleLbl="revTx" presStyleIdx="0" presStyleCnt="3" custScaleX="136870">
        <dgm:presLayoutVars>
          <dgm:bulletEnabled val="1"/>
        </dgm:presLayoutVars>
      </dgm:prSet>
      <dgm:spPr/>
    </dgm:pt>
    <dgm:pt modelId="{E45F8694-82BA-4CA8-97FB-1F650FF6D127}" type="pres">
      <dgm:prSet presAssocID="{F08CD14B-A0CE-40A5-B03B-7B13184F6F61}" presName="circleA" presStyleLbl="node1" presStyleIdx="0" presStyleCnt="3"/>
      <dgm:spPr/>
    </dgm:pt>
    <dgm:pt modelId="{9CA129C9-BBA8-4848-AEA5-49DDBE6F589A}" type="pres">
      <dgm:prSet presAssocID="{F08CD14B-A0CE-40A5-B03B-7B13184F6F61}" presName="spaceA" presStyleCnt="0"/>
      <dgm:spPr/>
    </dgm:pt>
    <dgm:pt modelId="{15874BF2-C1DC-4E2F-A64E-AF1BE75F3612}" type="pres">
      <dgm:prSet presAssocID="{B8DE8B4B-E7BB-4970-AA55-5BA7745B0FB2}" presName="space" presStyleCnt="0"/>
      <dgm:spPr/>
    </dgm:pt>
    <dgm:pt modelId="{3B896F43-A273-4821-BA86-FC13E971350F}" type="pres">
      <dgm:prSet presAssocID="{8E550087-4AF7-41D9-BDDA-5FD62291C75F}" presName="compositeB" presStyleCnt="0"/>
      <dgm:spPr/>
    </dgm:pt>
    <dgm:pt modelId="{C43EF5D7-05C2-476A-9162-B47E117AE007}" type="pres">
      <dgm:prSet presAssocID="{8E550087-4AF7-41D9-BDDA-5FD62291C75F}" presName="textB" presStyleLbl="revTx" presStyleIdx="1" presStyleCnt="3" custScaleX="206036" custLinFactNeighborX="37330" custLinFactNeighborY="-4167">
        <dgm:presLayoutVars>
          <dgm:bulletEnabled val="1"/>
        </dgm:presLayoutVars>
      </dgm:prSet>
      <dgm:spPr/>
    </dgm:pt>
    <dgm:pt modelId="{81379191-7DAB-42C5-8426-9717869C8EAD}" type="pres">
      <dgm:prSet presAssocID="{8E550087-4AF7-41D9-BDDA-5FD62291C75F}" presName="circleB" presStyleLbl="node1" presStyleIdx="1" presStyleCnt="3" custLinFactX="32339" custLinFactNeighborX="100000"/>
      <dgm:spPr/>
    </dgm:pt>
    <dgm:pt modelId="{A1D6F2DD-2C3B-474C-A9CB-11E5F9DCB587}" type="pres">
      <dgm:prSet presAssocID="{8E550087-4AF7-41D9-BDDA-5FD62291C75F}" presName="spaceB" presStyleCnt="0"/>
      <dgm:spPr/>
    </dgm:pt>
    <dgm:pt modelId="{D0111B53-FA6D-4B98-AD13-83F120B9CBFA}" type="pres">
      <dgm:prSet presAssocID="{C9B4B330-E399-48B7-BE1F-73FDB4EBEB1A}" presName="space" presStyleCnt="0"/>
      <dgm:spPr/>
    </dgm:pt>
    <dgm:pt modelId="{AF920A36-E256-4FE6-8737-7EA37EE6BCF5}" type="pres">
      <dgm:prSet presAssocID="{AC81779D-2246-4969-81AD-1E52DB518597}" presName="compositeA" presStyleCnt="0"/>
      <dgm:spPr/>
    </dgm:pt>
    <dgm:pt modelId="{5E260640-D975-4918-841A-746B604AD959}" type="pres">
      <dgm:prSet presAssocID="{AC81779D-2246-4969-81AD-1E52DB518597}" presName="textA" presStyleLbl="revTx" presStyleIdx="2" presStyleCnt="3" custScaleX="195215" custLinFactNeighborX="19370">
        <dgm:presLayoutVars>
          <dgm:bulletEnabled val="1"/>
        </dgm:presLayoutVars>
      </dgm:prSet>
      <dgm:spPr/>
    </dgm:pt>
    <dgm:pt modelId="{7DA81CE7-7FBB-4995-8254-B27FDD9DF7F0}" type="pres">
      <dgm:prSet presAssocID="{AC81779D-2246-4969-81AD-1E52DB518597}" presName="circleA" presStyleLbl="node1" presStyleIdx="2" presStyleCnt="3" custLinFactNeighborX="63837"/>
      <dgm:spPr/>
    </dgm:pt>
    <dgm:pt modelId="{921DD955-B6E1-42B2-9866-3D77CC2BB3AE}" type="pres">
      <dgm:prSet presAssocID="{AC81779D-2246-4969-81AD-1E52DB518597}" presName="spaceA" presStyleCnt="0"/>
      <dgm:spPr/>
    </dgm:pt>
  </dgm:ptLst>
  <dgm:cxnLst>
    <dgm:cxn modelId="{F2841DB1-765B-4185-8011-24E25AF75256}" srcId="{8C23F81F-5D11-42C3-8FA5-3617A958C618}" destId="{F08CD14B-A0CE-40A5-B03B-7B13184F6F61}" srcOrd="0" destOrd="0" parTransId="{5F6D28A6-FA2C-447A-8209-93D8E1A2E06C}" sibTransId="{B8DE8B4B-E7BB-4970-AA55-5BA7745B0FB2}"/>
    <dgm:cxn modelId="{962FB406-E104-4125-8656-9FEDC0ED6C7B}" type="presOf" srcId="{AC81779D-2246-4969-81AD-1E52DB518597}" destId="{5E260640-D975-4918-841A-746B604AD959}" srcOrd="0" destOrd="0" presId="urn:microsoft.com/office/officeart/2005/8/layout/hProcess11"/>
    <dgm:cxn modelId="{A33DAF5D-EBE0-41FA-8DC8-B10E389CC0C6}" srcId="{8C23F81F-5D11-42C3-8FA5-3617A958C618}" destId="{8E550087-4AF7-41D9-BDDA-5FD62291C75F}" srcOrd="1" destOrd="0" parTransId="{0F9C64B6-BD0B-4141-A76F-81C0DF59C85B}" sibTransId="{C9B4B330-E399-48B7-BE1F-73FDB4EBEB1A}"/>
    <dgm:cxn modelId="{1852A57E-EA9D-489C-AC5E-64FD5F1E412E}" type="presOf" srcId="{F08CD14B-A0CE-40A5-B03B-7B13184F6F61}" destId="{C0BB3E1C-0BFF-49B1-82EE-B82F53073E38}" srcOrd="0" destOrd="0" presId="urn:microsoft.com/office/officeart/2005/8/layout/hProcess11"/>
    <dgm:cxn modelId="{4F30E768-55A7-46BA-8068-4E893DF347B8}" srcId="{8C23F81F-5D11-42C3-8FA5-3617A958C618}" destId="{AC81779D-2246-4969-81AD-1E52DB518597}" srcOrd="2" destOrd="0" parTransId="{482E3060-CD09-40F3-9B25-A9C986697DED}" sibTransId="{D82BBAD3-1084-4708-91E1-77BEBA2F132C}"/>
    <dgm:cxn modelId="{E545E96B-5BD2-4AA0-86EB-383BD6E69919}" type="presOf" srcId="{8C23F81F-5D11-42C3-8FA5-3617A958C618}" destId="{E652A5B8-7473-4EAB-8DE6-12F6E5D8BA54}" srcOrd="0" destOrd="0" presId="urn:microsoft.com/office/officeart/2005/8/layout/hProcess11"/>
    <dgm:cxn modelId="{1AFA81E0-0418-4CB6-86D3-34E1F0DE799F}" type="presOf" srcId="{8E550087-4AF7-41D9-BDDA-5FD62291C75F}" destId="{C43EF5D7-05C2-476A-9162-B47E117AE007}" srcOrd="0" destOrd="0" presId="urn:microsoft.com/office/officeart/2005/8/layout/hProcess11"/>
    <dgm:cxn modelId="{00C84831-3233-4B35-AEA6-191941DA5C69}" type="presParOf" srcId="{E652A5B8-7473-4EAB-8DE6-12F6E5D8BA54}" destId="{0954E69C-3804-45CB-BE8E-DC0ED5B86F3E}" srcOrd="0" destOrd="0" presId="urn:microsoft.com/office/officeart/2005/8/layout/hProcess11"/>
    <dgm:cxn modelId="{572389DF-0B06-4B2D-AEE5-0F37F1D855D9}" type="presParOf" srcId="{E652A5B8-7473-4EAB-8DE6-12F6E5D8BA54}" destId="{FD952355-D0F4-4E55-AFCC-E48362F57E00}" srcOrd="1" destOrd="0" presId="urn:microsoft.com/office/officeart/2005/8/layout/hProcess11"/>
    <dgm:cxn modelId="{3D5931C0-C563-4913-B5C1-44F723B75752}" type="presParOf" srcId="{FD952355-D0F4-4E55-AFCC-E48362F57E00}" destId="{491CEAF0-F906-4CD2-B28F-825C9B997632}" srcOrd="0" destOrd="0" presId="urn:microsoft.com/office/officeart/2005/8/layout/hProcess11"/>
    <dgm:cxn modelId="{A44A5A34-0F90-4CA5-B83D-81C1C2F9D4CD}" type="presParOf" srcId="{491CEAF0-F906-4CD2-B28F-825C9B997632}" destId="{C0BB3E1C-0BFF-49B1-82EE-B82F53073E38}" srcOrd="0" destOrd="0" presId="urn:microsoft.com/office/officeart/2005/8/layout/hProcess11"/>
    <dgm:cxn modelId="{8F7A8C85-69DA-4F06-A36A-150F1F57D998}" type="presParOf" srcId="{491CEAF0-F906-4CD2-B28F-825C9B997632}" destId="{E45F8694-82BA-4CA8-97FB-1F650FF6D127}" srcOrd="1" destOrd="0" presId="urn:microsoft.com/office/officeart/2005/8/layout/hProcess11"/>
    <dgm:cxn modelId="{A8659C86-0107-4A92-92AE-040B5B636B51}" type="presParOf" srcId="{491CEAF0-F906-4CD2-B28F-825C9B997632}" destId="{9CA129C9-BBA8-4848-AEA5-49DDBE6F589A}" srcOrd="2" destOrd="0" presId="urn:microsoft.com/office/officeart/2005/8/layout/hProcess11"/>
    <dgm:cxn modelId="{AA348F81-C0D0-402E-A3A9-EBCF420D37E5}" type="presParOf" srcId="{FD952355-D0F4-4E55-AFCC-E48362F57E00}" destId="{15874BF2-C1DC-4E2F-A64E-AF1BE75F3612}" srcOrd="1" destOrd="0" presId="urn:microsoft.com/office/officeart/2005/8/layout/hProcess11"/>
    <dgm:cxn modelId="{5C1B7411-D5FC-48AA-9662-399809AA5E9F}" type="presParOf" srcId="{FD952355-D0F4-4E55-AFCC-E48362F57E00}" destId="{3B896F43-A273-4821-BA86-FC13E971350F}" srcOrd="2" destOrd="0" presId="urn:microsoft.com/office/officeart/2005/8/layout/hProcess11"/>
    <dgm:cxn modelId="{8514F3A0-7CDC-47E8-A130-D3863FB92F01}" type="presParOf" srcId="{3B896F43-A273-4821-BA86-FC13E971350F}" destId="{C43EF5D7-05C2-476A-9162-B47E117AE007}" srcOrd="0" destOrd="0" presId="urn:microsoft.com/office/officeart/2005/8/layout/hProcess11"/>
    <dgm:cxn modelId="{B33DA9E5-1898-4008-90CB-54AA2180ED4A}" type="presParOf" srcId="{3B896F43-A273-4821-BA86-FC13E971350F}" destId="{81379191-7DAB-42C5-8426-9717869C8EAD}" srcOrd="1" destOrd="0" presId="urn:microsoft.com/office/officeart/2005/8/layout/hProcess11"/>
    <dgm:cxn modelId="{02095CAD-4692-4C7E-AEF7-2E7B69D59EA8}" type="presParOf" srcId="{3B896F43-A273-4821-BA86-FC13E971350F}" destId="{A1D6F2DD-2C3B-474C-A9CB-11E5F9DCB587}" srcOrd="2" destOrd="0" presId="urn:microsoft.com/office/officeart/2005/8/layout/hProcess11"/>
    <dgm:cxn modelId="{EAA757B9-F2A1-48C0-BF43-3E64064D7972}" type="presParOf" srcId="{FD952355-D0F4-4E55-AFCC-E48362F57E00}" destId="{D0111B53-FA6D-4B98-AD13-83F120B9CBFA}" srcOrd="3" destOrd="0" presId="urn:microsoft.com/office/officeart/2005/8/layout/hProcess11"/>
    <dgm:cxn modelId="{68DE53E7-7BCA-499F-8599-0B358BE7EE4A}" type="presParOf" srcId="{FD952355-D0F4-4E55-AFCC-E48362F57E00}" destId="{AF920A36-E256-4FE6-8737-7EA37EE6BCF5}" srcOrd="4" destOrd="0" presId="urn:microsoft.com/office/officeart/2005/8/layout/hProcess11"/>
    <dgm:cxn modelId="{F8D29481-4482-49CD-B33D-5131CEB1FE33}" type="presParOf" srcId="{AF920A36-E256-4FE6-8737-7EA37EE6BCF5}" destId="{5E260640-D975-4918-841A-746B604AD959}" srcOrd="0" destOrd="0" presId="urn:microsoft.com/office/officeart/2005/8/layout/hProcess11"/>
    <dgm:cxn modelId="{7E2EDBB2-7132-41D3-91F3-951924CF52F8}" type="presParOf" srcId="{AF920A36-E256-4FE6-8737-7EA37EE6BCF5}" destId="{7DA81CE7-7FBB-4995-8254-B27FDD9DF7F0}" srcOrd="1" destOrd="0" presId="urn:microsoft.com/office/officeart/2005/8/layout/hProcess11"/>
    <dgm:cxn modelId="{59419CF8-EB3C-458F-BA40-4E472CEB3160}" type="presParOf" srcId="{AF920A36-E256-4FE6-8737-7EA37EE6BCF5}" destId="{921DD955-B6E1-42B2-9866-3D77CC2BB3AE}"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4E69C-3804-45CB-BE8E-DC0ED5B86F3E}">
      <dsp:nvSpPr>
        <dsp:cNvPr id="0" name=""/>
        <dsp:cNvSpPr/>
      </dsp:nvSpPr>
      <dsp:spPr>
        <a:xfrm>
          <a:off x="0" y="1097279"/>
          <a:ext cx="8915400" cy="146304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B3E1C-0BFF-49B1-82EE-B82F53073E38}">
      <dsp:nvSpPr>
        <dsp:cNvPr id="0" name=""/>
        <dsp:cNvSpPr/>
      </dsp:nvSpPr>
      <dsp:spPr>
        <a:xfrm>
          <a:off x="1504" y="0"/>
          <a:ext cx="200286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latin typeface="Cambria" pitchFamily="18" charset="0"/>
            </a:rPr>
            <a:t>4 </a:t>
          </a:r>
          <a:r>
            <a:rPr lang="en-US" sz="2800" kern="1200" dirty="0" err="1">
              <a:latin typeface="Cambria" pitchFamily="18" charset="0"/>
            </a:rPr>
            <a:t>sehat</a:t>
          </a:r>
          <a:r>
            <a:rPr lang="en-US" sz="2800" kern="1200" dirty="0">
              <a:latin typeface="Cambria" pitchFamily="18" charset="0"/>
            </a:rPr>
            <a:t>, 5 </a:t>
          </a:r>
          <a:r>
            <a:rPr lang="en-US" sz="2800" kern="1200" dirty="0" err="1">
              <a:latin typeface="Cambria" pitchFamily="18" charset="0"/>
            </a:rPr>
            <a:t>sempurna</a:t>
          </a:r>
          <a:endParaRPr lang="en-US" sz="2800" kern="1200" dirty="0">
            <a:latin typeface="Cambria" pitchFamily="18" charset="0"/>
          </a:endParaRPr>
        </a:p>
        <a:p>
          <a:pPr marL="0" lvl="0" indent="0" algn="ctr" defTabSz="1244600">
            <a:lnSpc>
              <a:spcPct val="90000"/>
            </a:lnSpc>
            <a:spcBef>
              <a:spcPct val="0"/>
            </a:spcBef>
            <a:spcAft>
              <a:spcPct val="35000"/>
            </a:spcAft>
            <a:buNone/>
          </a:pPr>
          <a:r>
            <a:rPr lang="en-US" sz="2300" kern="1200" dirty="0">
              <a:solidFill>
                <a:srgbClr val="48231E"/>
              </a:solidFill>
              <a:latin typeface="Cambria" pitchFamily="18" charset="0"/>
              <a:ea typeface="ＭＳ Ｐゴシック" pitchFamily="34" charset="-128"/>
              <a:cs typeface="Calibri" pitchFamily="34" charset="0"/>
            </a:rPr>
            <a:t>(1952)</a:t>
          </a:r>
          <a:endParaRPr lang="en-US" sz="2300" kern="1200" dirty="0">
            <a:latin typeface="Cambria" pitchFamily="18" charset="0"/>
          </a:endParaRPr>
        </a:p>
      </dsp:txBody>
      <dsp:txXfrm>
        <a:off x="1504" y="0"/>
        <a:ext cx="2002867" cy="1463040"/>
      </dsp:txXfrm>
    </dsp:sp>
    <dsp:sp modelId="{E45F8694-82BA-4CA8-97FB-1F650FF6D127}">
      <dsp:nvSpPr>
        <dsp:cNvPr id="0" name=""/>
        <dsp:cNvSpPr/>
      </dsp:nvSpPr>
      <dsp:spPr>
        <a:xfrm>
          <a:off x="820058" y="1645920"/>
          <a:ext cx="365760" cy="3657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EF5D7-05C2-476A-9162-B47E117AE007}">
      <dsp:nvSpPr>
        <dsp:cNvPr id="0" name=""/>
        <dsp:cNvSpPr/>
      </dsp:nvSpPr>
      <dsp:spPr>
        <a:xfrm>
          <a:off x="2623802" y="2133595"/>
          <a:ext cx="301499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err="1">
              <a:latin typeface="Cambria" pitchFamily="18" charset="0"/>
            </a:rPr>
            <a:t>Pedoman</a:t>
          </a:r>
          <a:r>
            <a:rPr lang="en-US" sz="2800" kern="1200" dirty="0">
              <a:latin typeface="Cambria" pitchFamily="18" charset="0"/>
            </a:rPr>
            <a:t> </a:t>
          </a:r>
          <a:r>
            <a:rPr lang="en-US" sz="2800" kern="1200" dirty="0" err="1">
              <a:latin typeface="Cambria" pitchFamily="18" charset="0"/>
            </a:rPr>
            <a:t>Umum</a:t>
          </a:r>
          <a:r>
            <a:rPr lang="en-US" sz="2800" kern="1200" dirty="0">
              <a:latin typeface="Cambria" pitchFamily="18" charset="0"/>
            </a:rPr>
            <a:t> </a:t>
          </a:r>
          <a:r>
            <a:rPr lang="en-US" sz="2800" kern="1200" dirty="0" err="1">
              <a:latin typeface="Cambria" pitchFamily="18" charset="0"/>
            </a:rPr>
            <a:t>Gizi</a:t>
          </a:r>
          <a:r>
            <a:rPr lang="en-US" sz="2800" kern="1200" dirty="0">
              <a:latin typeface="Cambria" pitchFamily="18" charset="0"/>
            </a:rPr>
            <a:t> </a:t>
          </a:r>
          <a:r>
            <a:rPr lang="en-US" sz="2800" kern="1200" dirty="0" err="1">
              <a:latin typeface="Cambria" pitchFamily="18" charset="0"/>
            </a:rPr>
            <a:t>Seimbang</a:t>
          </a:r>
          <a:r>
            <a:rPr lang="en-US" sz="2800" kern="1200" dirty="0">
              <a:latin typeface="Cambria" pitchFamily="18" charset="0"/>
            </a:rPr>
            <a:t> – PUGS </a:t>
          </a:r>
        </a:p>
        <a:p>
          <a:pPr marL="0" lvl="0" indent="0" algn="ctr" defTabSz="1244600">
            <a:lnSpc>
              <a:spcPct val="90000"/>
            </a:lnSpc>
            <a:spcBef>
              <a:spcPct val="0"/>
            </a:spcBef>
            <a:spcAft>
              <a:spcPct val="35000"/>
            </a:spcAft>
            <a:buNone/>
          </a:pPr>
          <a:r>
            <a:rPr lang="en-US" sz="2000" kern="1200" dirty="0">
              <a:solidFill>
                <a:srgbClr val="48231E"/>
              </a:solidFill>
              <a:latin typeface="Cambria" pitchFamily="18" charset="0"/>
              <a:ea typeface="ＭＳ Ｐゴシック" pitchFamily="34" charset="-128"/>
              <a:cs typeface="Calibri" pitchFamily="34" charset="0"/>
            </a:rPr>
            <a:t>(1995, 2002)</a:t>
          </a:r>
          <a:endParaRPr lang="en-US" sz="2000" kern="1200" dirty="0">
            <a:latin typeface="Cambria" pitchFamily="18" charset="0"/>
          </a:endParaRPr>
        </a:p>
      </dsp:txBody>
      <dsp:txXfrm>
        <a:off x="2623802" y="2133595"/>
        <a:ext cx="3014998" cy="1463040"/>
      </dsp:txXfrm>
    </dsp:sp>
    <dsp:sp modelId="{81379191-7DAB-42C5-8426-9717869C8EAD}">
      <dsp:nvSpPr>
        <dsp:cNvPr id="0" name=""/>
        <dsp:cNvSpPr/>
      </dsp:nvSpPr>
      <dsp:spPr>
        <a:xfrm>
          <a:off x="3886201" y="1645920"/>
          <a:ext cx="365760" cy="365760"/>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60640-D975-4918-841A-746B604AD959}">
      <dsp:nvSpPr>
        <dsp:cNvPr id="0" name=""/>
        <dsp:cNvSpPr/>
      </dsp:nvSpPr>
      <dsp:spPr>
        <a:xfrm>
          <a:off x="5449152" y="0"/>
          <a:ext cx="285665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err="1">
              <a:latin typeface="Cambria" pitchFamily="18" charset="0"/>
            </a:rPr>
            <a:t>Pedoman</a:t>
          </a:r>
          <a:r>
            <a:rPr lang="en-US" sz="2800" kern="1200" dirty="0">
              <a:latin typeface="Cambria" pitchFamily="18" charset="0"/>
            </a:rPr>
            <a:t> </a:t>
          </a:r>
          <a:r>
            <a:rPr lang="en-US" sz="2800" kern="1200" dirty="0" err="1">
              <a:latin typeface="Cambria" pitchFamily="18" charset="0"/>
            </a:rPr>
            <a:t>Gizi</a:t>
          </a:r>
          <a:r>
            <a:rPr lang="en-US" sz="2800" kern="1200" dirty="0">
              <a:latin typeface="Cambria" pitchFamily="18" charset="0"/>
            </a:rPr>
            <a:t> </a:t>
          </a:r>
          <a:r>
            <a:rPr lang="en-US" sz="2800" kern="1200" dirty="0" err="1">
              <a:latin typeface="Cambria" pitchFamily="18" charset="0"/>
            </a:rPr>
            <a:t>Seimbang</a:t>
          </a:r>
          <a:r>
            <a:rPr lang="en-US" sz="2800" kern="1200" dirty="0">
              <a:latin typeface="Cambria" pitchFamily="18" charset="0"/>
            </a:rPr>
            <a:t> – PGS</a:t>
          </a:r>
        </a:p>
        <a:p>
          <a:pPr marL="0" lvl="0" indent="0" algn="ctr" defTabSz="1244600">
            <a:lnSpc>
              <a:spcPct val="90000"/>
            </a:lnSpc>
            <a:spcBef>
              <a:spcPct val="0"/>
            </a:spcBef>
            <a:spcAft>
              <a:spcPct val="35000"/>
            </a:spcAft>
            <a:buNone/>
          </a:pPr>
          <a:r>
            <a:rPr lang="en-US" sz="2000" kern="1200" dirty="0">
              <a:latin typeface="Cambria" pitchFamily="18" charset="0"/>
            </a:rPr>
            <a:t>(2014)</a:t>
          </a:r>
        </a:p>
      </dsp:txBody>
      <dsp:txXfrm>
        <a:off x="5449152" y="0"/>
        <a:ext cx="2856650" cy="1463040"/>
      </dsp:txXfrm>
    </dsp:sp>
    <dsp:sp modelId="{7DA81CE7-7FBB-4995-8254-B27FDD9DF7F0}">
      <dsp:nvSpPr>
        <dsp:cNvPr id="0" name=""/>
        <dsp:cNvSpPr/>
      </dsp:nvSpPr>
      <dsp:spPr>
        <a:xfrm>
          <a:off x="6644640" y="1645920"/>
          <a:ext cx="365760" cy="36576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B8C21-08CD-44E7-ABBA-88F758E0B8A8}" type="datetimeFigureOut">
              <a:rPr lang="en-US" smtClean="0"/>
              <a:t>6/30/2018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F8BB1-87E7-49B0-9082-C169163FB4E2}" type="slidenum">
              <a:rPr lang="en-US" smtClean="0"/>
              <a:t>‹#›</a:t>
            </a:fld>
            <a:endParaRPr lang="en-US"/>
          </a:p>
        </p:txBody>
      </p:sp>
    </p:spTree>
    <p:extLst>
      <p:ext uri="{BB962C8B-B14F-4D97-AF65-F5344CB8AC3E}">
        <p14:creationId xmlns:p14="http://schemas.microsoft.com/office/powerpoint/2010/main" val="157779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Mungkin sebagian besar dari kita masih mengingat betul “4 sehat 5 sempurna”.. Ya, 4 sehat 5 sempurna merupakan pedoman makan masyarakat indonesia yang telah diperkenalkan sejak tahun 1952. </a:t>
            </a:r>
          </a:p>
          <a:p>
            <a:pPr>
              <a:spcBef>
                <a:spcPct val="0"/>
              </a:spcBef>
            </a:pPr>
            <a:endParaRPr lang="en-US" altLang="en-US"/>
          </a:p>
          <a:p>
            <a:pPr>
              <a:spcBef>
                <a:spcPct val="0"/>
              </a:spcBef>
            </a:pPr>
            <a:r>
              <a:rPr lang="en-US" altLang="en-US"/>
              <a:t>Seiring dengan perkembangnya ilmu pengetahuan dan teknologi dalam bidang gizi, serta </a:t>
            </a:r>
            <a:r>
              <a:rPr lang="id-ID" altLang="en-US"/>
              <a:t>perkembangan </a:t>
            </a:r>
            <a:r>
              <a:rPr lang="en-US" altLang="en-US"/>
              <a:t>masalah </a:t>
            </a:r>
            <a:r>
              <a:rPr lang="id-ID" altLang="en-US"/>
              <a:t>gizi </a:t>
            </a:r>
            <a:r>
              <a:rPr lang="en-US" altLang="en-US"/>
              <a:t>dan tantangan yang dihadapi, maka pedoman makan masyarakat Indonesia mengalami transformasi penyempurnaan dengan harapan masalah gizi beban ganda dapat teratasi. Dari transformasi pedoman makan itulah kita dikenalkan dengan konsep pedoman gizi seimbang</a:t>
            </a:r>
            <a:r>
              <a:rPr lang="id-ID" altLang="en-US"/>
              <a:t> atau PGS</a:t>
            </a:r>
            <a:r>
              <a:rPr lang="en-US" altLang="en-US"/>
              <a:t>.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63DF9D-E852-4A5A-B9E8-F562A570E221}" type="slidenum">
              <a:rPr lang="en-US" altLang="en-US">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5199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Mainkan lagunya, ajak orang tua bernyanyi bersama kemudian perkenalkan empat pilar gizi seimbang</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195A19-47F3-483C-91A1-599B66BAF501}" type="slidenum">
              <a:rPr lang="id-ID" altLang="en-US"/>
              <a:pPr/>
              <a:t>8</a:t>
            </a:fld>
            <a:endParaRPr lang="id-ID" altLang="en-US"/>
          </a:p>
        </p:txBody>
      </p:sp>
    </p:spTree>
    <p:extLst>
      <p:ext uri="{BB962C8B-B14F-4D97-AF65-F5344CB8AC3E}">
        <p14:creationId xmlns:p14="http://schemas.microsoft.com/office/powerpoint/2010/main" val="279288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Ebrima" panose="02000000000000000000" pitchFamily="2" charset="0"/>
              <a:ea typeface="Ebrima" panose="02000000000000000000" pitchFamily="2" charset="0"/>
              <a:cs typeface="Ebrima" panose="02000000000000000000" pitchFamily="2"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6111DF-C73F-4772-B0C9-4515EA5075CB}" type="slidenum">
              <a:rPr lang="en-US" altLang="en-US">
                <a:latin typeface="Calibri" panose="020F0502020204030204" pitchFamily="34" charset="0"/>
                <a:cs typeface="Arial" panose="020B0604020202020204" pitchFamily="34" charset="0"/>
              </a:rPr>
              <a:pPr/>
              <a:t>9</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789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Ebrima" panose="02000000000000000000" pitchFamily="2" charset="0"/>
              <a:ea typeface="Ebrima" panose="02000000000000000000" pitchFamily="2" charset="0"/>
              <a:cs typeface="Ebrima" panose="02000000000000000000" pitchFamily="2"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416266-05F1-4021-B8BA-719574EFC55C}" type="slidenum">
              <a:rPr lang="en-US" altLang="en-US">
                <a:latin typeface="Calibri" panose="020F0502020204030204" pitchFamily="34" charset="0"/>
                <a:cs typeface="Arial" panose="020B0604020202020204" pitchFamily="34" charset="0"/>
              </a:rPr>
              <a:pPr/>
              <a:t>16</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42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75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17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9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67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00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56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65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25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42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F22F69FF-B8F8-4E68-9CBE-9366A4FF3EC3}" type="datetimeFigureOut">
              <a:rPr lang="en-US" smtClean="0"/>
              <a:t>6/30/2018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EC55432-BBF6-4902-AF76-FDCA00D365FD}"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5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22F69FF-B8F8-4E68-9CBE-9366A4FF3EC3}" type="datetimeFigureOut">
              <a:rPr lang="en-US" smtClean="0"/>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BEC55432-BBF6-4902-AF76-FDCA00D365FD}" type="slidenum">
              <a:rPr lang="en-US" smtClean="0"/>
              <a:t>‹#›</a:t>
            </a:fld>
            <a:endParaRPr lang="en-US"/>
          </a:p>
        </p:txBody>
      </p:sp>
      <p:pic>
        <p:nvPicPr>
          <p:cNvPr id="7" name="Picture 2" descr="C:\Users\arsil\Desktop\Smartcreative.jpg"/>
          <p:cNvPicPr>
            <a:picLocks noChangeAspect="1" noChangeArrowheads="1"/>
          </p:cNvPicPr>
          <p:nvPr/>
        </p:nvPicPr>
        <p:blipFill>
          <a:blip r:embed="rId13">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714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search.yahoo.com/_ylt=AwrwEKrbW_pWikAAmgF.HYpQ;_ylu=X3oDMTBxNG1oMmE2BHNlYwNmcC1hdHRyaWIEc2xrA3J1cmwEaXQD/RV=2/RE=1459276892/RO=11/RU=http:/fannanilishan.blogspot.com/2012/02/body-mass-index-bmi.html/RK=0/RS=DfvIAJbRuBH65TFiKvZKwYxx1d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m04jqprXW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693963" y="3407898"/>
            <a:ext cx="6400800" cy="1752600"/>
          </a:xfrm>
        </p:spPr>
        <p:txBody>
          <a:bodyPr/>
          <a:lstStyle/>
          <a:p>
            <a:r>
              <a:rPr lang="en-US" dirty="0" err="1"/>
              <a:t>Kuliah</a:t>
            </a:r>
            <a:r>
              <a:rPr lang="en-US" dirty="0"/>
              <a:t> 12.</a:t>
            </a:r>
          </a:p>
          <a:p>
            <a:r>
              <a:rPr lang="en-US" dirty="0" err="1"/>
              <a:t>Makanan</a:t>
            </a:r>
            <a:r>
              <a:rPr lang="en-US" dirty="0"/>
              <a:t> </a:t>
            </a:r>
            <a:r>
              <a:rPr lang="en-US" dirty="0" err="1"/>
              <a:t>dan</a:t>
            </a:r>
            <a:r>
              <a:rPr lang="en-US" dirty="0"/>
              <a:t> Gaya </a:t>
            </a:r>
            <a:r>
              <a:rPr lang="en-US" dirty="0" err="1"/>
              <a:t>Hidup</a:t>
            </a:r>
            <a:r>
              <a:rPr lang="en-US" dirty="0"/>
              <a:t> </a:t>
            </a:r>
            <a:r>
              <a:rPr lang="en-US" dirty="0" err="1"/>
              <a:t>Sehat</a:t>
            </a:r>
            <a:endParaRPr lang="en-US" dirty="0"/>
          </a:p>
        </p:txBody>
      </p:sp>
    </p:spTree>
    <p:extLst>
      <p:ext uri="{BB962C8B-B14F-4D97-AF65-F5344CB8AC3E}">
        <p14:creationId xmlns:p14="http://schemas.microsoft.com/office/powerpoint/2010/main" val="147445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id-ID" sz="3200" dirty="0">
                <a:solidFill>
                  <a:schemeClr val="accent1">
                    <a:lumMod val="75000"/>
                  </a:schemeClr>
                </a:solidFill>
                <a:latin typeface="Berlin Sans FB" panose="020E0602020502020306" pitchFamily="34" charset="0"/>
              </a:rPr>
              <a:t>Pesan Gizi Seimbang</a:t>
            </a:r>
            <a:endParaRPr lang="id-ID" sz="3200" b="1" dirty="0">
              <a:solidFill>
                <a:schemeClr val="accent5">
                  <a:lumMod val="50000"/>
                </a:schemeClr>
              </a:solidFill>
              <a:effectLst>
                <a:reflection blurRad="6350" stA="55000" endA="300" endPos="45500" dir="5400000" sy="-100000" algn="bl" rotWithShape="0"/>
              </a:effectLst>
              <a:latin typeface="Berlin Sans FB" panose="020E0602020502020306" pitchFamily="34" charset="0"/>
            </a:endParaRP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3203848" y="6309320"/>
            <a:ext cx="4968552"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Modul 2 – Pedoman Gizi Seimbang</a:t>
            </a:r>
            <a:endParaRPr lang="id-ID" sz="2000" b="1" dirty="0">
              <a:solidFill>
                <a:schemeClr val="bg1"/>
              </a:solidFill>
              <a:latin typeface="+mj-lt"/>
            </a:endParaRPr>
          </a:p>
        </p:txBody>
      </p:sp>
      <p:sp>
        <p:nvSpPr>
          <p:cNvPr id="7" name="Rectangle 6"/>
          <p:cNvSpPr/>
          <p:nvPr/>
        </p:nvSpPr>
        <p:spPr>
          <a:xfrm>
            <a:off x="8028384" y="6309320"/>
            <a:ext cx="1152128"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b="1" dirty="0">
                <a:solidFill>
                  <a:schemeClr val="bg1"/>
                </a:solidFill>
                <a:latin typeface="+mj-lt"/>
              </a:rPr>
              <a:t>6/14</a:t>
            </a:r>
          </a:p>
        </p:txBody>
      </p:sp>
      <p:graphicFrame>
        <p:nvGraphicFramePr>
          <p:cNvPr id="15362" name="Object 2"/>
          <p:cNvGraphicFramePr>
            <a:graphicFrameLocks noChangeAspect="1"/>
          </p:cNvGraphicFramePr>
          <p:nvPr/>
        </p:nvGraphicFramePr>
        <p:xfrm>
          <a:off x="827088" y="1484313"/>
          <a:ext cx="7632700" cy="4586287"/>
        </p:xfrm>
        <a:graphic>
          <a:graphicData uri="http://schemas.openxmlformats.org/presentationml/2006/ole">
            <mc:AlternateContent xmlns:mc="http://schemas.openxmlformats.org/markup-compatibility/2006">
              <mc:Choice xmlns:v="urn:schemas-microsoft-com:vml" Requires="v">
                <p:oleObj spid="_x0000_s1026" name="Presentation" r:id="rId3" imgW="4261283" imgH="2948787" progId="PowerPoint.Show.12">
                  <p:embed/>
                </p:oleObj>
              </mc:Choice>
              <mc:Fallback>
                <p:oleObj name="Presentation" r:id="rId3" imgW="4261283" imgH="2948787" progId="PowerPoint.Show.12">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84313"/>
                        <a:ext cx="7632700" cy="45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6112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71821" y="453441"/>
            <a:ext cx="7240318" cy="1203348"/>
          </a:xfrm>
        </p:spPr>
        <p:txBody>
          <a:bodyPr>
            <a:normAutofit/>
          </a:bodyPr>
          <a:lstStyle/>
          <a:p>
            <a:r>
              <a:rPr lang="id-ID" altLang="id-ID" sz="3200" dirty="0">
                <a:latin typeface="Berlin Sans FB" panose="020E0602020502020306" pitchFamily="34" charset="0"/>
              </a:rPr>
              <a:t>Pilar 1: Mengonsumsi Beranekaragam Pangan</a:t>
            </a:r>
            <a:endParaRPr lang="id-ID" sz="3200" b="1" dirty="0">
              <a:solidFill>
                <a:schemeClr val="accent5">
                  <a:lumMod val="50000"/>
                </a:schemeClr>
              </a:solidFill>
              <a:effectLst>
                <a:reflection blurRad="6350" stA="55000" endA="300" endPos="45500" dir="5400000" sy="-100000" algn="bl" rotWithShape="0"/>
              </a:effectLst>
              <a:latin typeface="Berlin Sans FB" panose="020E0602020502020306" pitchFamily="34" charset="0"/>
            </a:endParaRPr>
          </a:p>
        </p:txBody>
      </p:sp>
      <p:sp>
        <p:nvSpPr>
          <p:cNvPr id="7" name="Rectangle 6"/>
          <p:cNvSpPr/>
          <p:nvPr/>
        </p:nvSpPr>
        <p:spPr>
          <a:xfrm>
            <a:off x="3203848" y="6309320"/>
            <a:ext cx="4968552"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Modul 2 – Pedoman Gizi Seimbang</a:t>
            </a:r>
            <a:endParaRPr lang="id-ID" sz="2000" b="1" dirty="0">
              <a:solidFill>
                <a:schemeClr val="bg1"/>
              </a:solidFill>
              <a:latin typeface="+mj-lt"/>
            </a:endParaRPr>
          </a:p>
        </p:txBody>
      </p:sp>
      <p:pic>
        <p:nvPicPr>
          <p:cNvPr id="8" name="Picture 1" descr="Description: D:\Clock\Caracter\Design Caracter\Modul 4\makanan lengk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07704"/>
            <a:ext cx="84645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611560" y="1556792"/>
            <a:ext cx="7560840" cy="823565"/>
          </a:xfrm>
          <a:prstGeom prst="rect">
            <a:avLst/>
          </a:prstGeom>
          <a:ln>
            <a:solidFill>
              <a:srgbClr val="002060"/>
            </a:solidFill>
            <a:miter lim="800000"/>
            <a:headEnd/>
            <a:tailEnd/>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id-ID" altLang="id-ID" sz="2000" dirty="0">
                <a:solidFill>
                  <a:srgbClr val="002060"/>
                </a:solidFill>
                <a:latin typeface="Berlin Sans FB" panose="020E0602020502020306" pitchFamily="34" charset="0"/>
              </a:rPr>
              <a:t>Kekurangan zat gizi dari pangan yang satu dapat dipenuhi dari pangan lainnya </a:t>
            </a:r>
          </a:p>
        </p:txBody>
      </p:sp>
      <p:sp>
        <p:nvSpPr>
          <p:cNvPr id="6" name="Rectangle 5"/>
          <p:cNvSpPr/>
          <p:nvPr/>
        </p:nvSpPr>
        <p:spPr>
          <a:xfrm>
            <a:off x="8028384" y="6309320"/>
            <a:ext cx="1152128"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b="1" dirty="0">
                <a:solidFill>
                  <a:schemeClr val="bg1"/>
                </a:solidFill>
                <a:latin typeface="+mj-lt"/>
              </a:rPr>
              <a:t>7/14</a:t>
            </a:r>
          </a:p>
        </p:txBody>
      </p:sp>
    </p:spTree>
    <p:extLst>
      <p:ext uri="{BB962C8B-B14F-4D97-AF65-F5344CB8AC3E}">
        <p14:creationId xmlns:p14="http://schemas.microsoft.com/office/powerpoint/2010/main" val="343002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52042"/>
            <a:ext cx="8186766" cy="1203348"/>
          </a:xfrm>
        </p:spPr>
        <p:txBody>
          <a:bodyPr>
            <a:normAutofit/>
          </a:bodyPr>
          <a:lstStyle/>
          <a:p>
            <a:r>
              <a:rPr lang="id-ID" altLang="id-ID" sz="2800" dirty="0">
                <a:latin typeface="Berlin Sans FB" panose="020E0602020502020306" pitchFamily="34" charset="0"/>
              </a:rPr>
              <a:t>PILAR 2: Membiasakan perilaku hidup bersih dan sehat, termasuk menjaga keamanan makanan</a:t>
            </a:r>
            <a:endParaRPr lang="id-ID" sz="2800" b="1" dirty="0">
              <a:solidFill>
                <a:schemeClr val="accent5">
                  <a:lumMod val="50000"/>
                </a:schemeClr>
              </a:solidFill>
              <a:effectLst>
                <a:reflection blurRad="6350" stA="55000" endA="300" endPos="45500" dir="5400000" sy="-100000" algn="bl" rotWithShape="0"/>
              </a:effectLst>
              <a:latin typeface="Berlin Sans FB" panose="020E0602020502020306" pitchFamily="34" charset="0"/>
            </a:endParaRPr>
          </a:p>
        </p:txBody>
      </p:sp>
      <p:sp>
        <p:nvSpPr>
          <p:cNvPr id="9" name="Rectangle 8"/>
          <p:cNvSpPr/>
          <p:nvPr/>
        </p:nvSpPr>
        <p:spPr>
          <a:xfrm>
            <a:off x="3203848" y="6309320"/>
            <a:ext cx="4968552"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Modul 2 – Pedoman Gizi Seimbang</a:t>
            </a:r>
            <a:endParaRPr lang="id-ID" sz="2000" b="1" dirty="0">
              <a:solidFill>
                <a:schemeClr val="bg1"/>
              </a:solidFill>
              <a:latin typeface="+mj-lt"/>
            </a:endParaRPr>
          </a:p>
        </p:txBody>
      </p:sp>
      <p:sp>
        <p:nvSpPr>
          <p:cNvPr id="10" name="Title 1"/>
          <p:cNvSpPr txBox="1">
            <a:spLocks/>
          </p:cNvSpPr>
          <p:nvPr/>
        </p:nvSpPr>
        <p:spPr>
          <a:xfrm>
            <a:off x="457200" y="1556792"/>
            <a:ext cx="8229600" cy="10801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id-ID" altLang="id-ID" sz="2400" dirty="0">
                <a:solidFill>
                  <a:srgbClr val="0070C0"/>
                </a:solidFill>
                <a:latin typeface="Berlin Sans FB" panose="020E0602020502020306" pitchFamily="34" charset="0"/>
              </a:rPr>
              <a:t>Budaya perilaku hidup bersih dan sehat akan menghindarkan seseorang dari keterpaparan terhadap sumber infeksi</a:t>
            </a:r>
          </a:p>
        </p:txBody>
      </p:sp>
      <p:grpSp>
        <p:nvGrpSpPr>
          <p:cNvPr id="11" name="Group 10"/>
          <p:cNvGrpSpPr/>
          <p:nvPr/>
        </p:nvGrpSpPr>
        <p:grpSpPr>
          <a:xfrm>
            <a:off x="294456" y="3140968"/>
            <a:ext cx="8382000" cy="2371725"/>
            <a:chOff x="228600" y="3200400"/>
            <a:chExt cx="8382000" cy="2371725"/>
          </a:xfrm>
        </p:grpSpPr>
        <p:pic>
          <p:nvPicPr>
            <p:cNvPr id="14" name="Picture 4" descr="Description: Description: http://twiniversity.com/wp-content/uploads/2012/04/kid-washing-hand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200400"/>
              <a:ext cx="29892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i249.photobucket.com/albums/gg234/oktant/4d557f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2004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evoucher.co.id/blog/wp-content/uploads/2012/10/bua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200400"/>
              <a:ext cx="19812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8028384" y="6309320"/>
            <a:ext cx="1152128"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b="1" dirty="0">
                <a:solidFill>
                  <a:schemeClr val="bg1"/>
                </a:solidFill>
                <a:latin typeface="+mj-lt"/>
              </a:rPr>
              <a:t>8/14</a:t>
            </a:r>
          </a:p>
        </p:txBody>
      </p:sp>
    </p:spTree>
    <p:extLst>
      <p:ext uri="{BB962C8B-B14F-4D97-AF65-F5344CB8AC3E}">
        <p14:creationId xmlns:p14="http://schemas.microsoft.com/office/powerpoint/2010/main" val="242401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id-ID" altLang="id-ID" sz="3200" dirty="0">
                <a:latin typeface="Berlin Sans FB" panose="020E0602020502020306" pitchFamily="34" charset="0"/>
              </a:rPr>
              <a:t>PILAR 3: Melakukan aktivitas fisik</a:t>
            </a:r>
            <a:endParaRPr lang="id-ID" sz="3200" b="1" dirty="0">
              <a:solidFill>
                <a:schemeClr val="accent5">
                  <a:lumMod val="50000"/>
                </a:schemeClr>
              </a:solidFill>
              <a:effectLst>
                <a:reflection blurRad="6350" stA="55000" endA="300" endPos="45500" dir="5400000" sy="-100000" algn="bl" rotWithShape="0"/>
              </a:effectLst>
              <a:latin typeface="Berlin Sans FB" panose="020E0602020502020306" pitchFamily="34" charset="0"/>
            </a:endParaRPr>
          </a:p>
        </p:txBody>
      </p:sp>
      <p:sp>
        <p:nvSpPr>
          <p:cNvPr id="7" name="Rectangle 6"/>
          <p:cNvSpPr/>
          <p:nvPr/>
        </p:nvSpPr>
        <p:spPr>
          <a:xfrm>
            <a:off x="3203848" y="6309320"/>
            <a:ext cx="4968552"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Modul 2 – Pedoman Gizi Seimbang</a:t>
            </a:r>
            <a:endParaRPr lang="id-ID" sz="2000" b="1" dirty="0">
              <a:solidFill>
                <a:schemeClr val="bg1"/>
              </a:solidFill>
              <a:latin typeface="+mj-lt"/>
            </a:endParaRPr>
          </a:p>
        </p:txBody>
      </p:sp>
      <p:pic>
        <p:nvPicPr>
          <p:cNvPr id="8" name="Picture 2" descr="http://image.shutterstock.com/display_pic_with_logo/153856/153856,1287988571,24/stock-vector-sport-kids-63688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45720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5029200" y="2057400"/>
            <a:ext cx="40386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id-ID" altLang="id-ID" sz="2800" dirty="0">
                <a:latin typeface="Berlin Sans FB" panose="020E0602020502020306" pitchFamily="34" charset="0"/>
              </a:rPr>
              <a:t>Untuk memperlancar sistem metabolisme di dalam tubuh, termasuk metabolisme zat gizi</a:t>
            </a:r>
            <a:endParaRPr lang="id-ID" altLang="id-ID" sz="2400" dirty="0">
              <a:latin typeface="Berlin Sans FB" panose="020E0602020502020306" pitchFamily="34" charset="0"/>
            </a:endParaRPr>
          </a:p>
        </p:txBody>
      </p:sp>
      <p:sp>
        <p:nvSpPr>
          <p:cNvPr id="10" name="Content Placeholder 2"/>
          <p:cNvSpPr>
            <a:spLocks noGrp="1"/>
          </p:cNvSpPr>
          <p:nvPr>
            <p:ph idx="1"/>
          </p:nvPr>
        </p:nvSpPr>
        <p:spPr>
          <a:xfrm>
            <a:off x="5105400" y="5486400"/>
            <a:ext cx="3581400" cy="639763"/>
          </a:xfrm>
        </p:spPr>
        <p:txBody>
          <a:bodyPr/>
          <a:lstStyle/>
          <a:p>
            <a:pPr marL="0" indent="0" algn="r">
              <a:buFont typeface="Arial" charset="0"/>
              <a:buNone/>
            </a:pPr>
            <a:r>
              <a:rPr lang="id-ID" altLang="id-ID" sz="2000" dirty="0">
                <a:latin typeface="Berlin Sans FB" panose="020E0602020502020306" pitchFamily="34" charset="0"/>
              </a:rPr>
              <a:t>pustakadigitalindonesia.com</a:t>
            </a:r>
          </a:p>
        </p:txBody>
      </p:sp>
      <p:sp>
        <p:nvSpPr>
          <p:cNvPr id="11" name="Rectangle 10"/>
          <p:cNvSpPr/>
          <p:nvPr/>
        </p:nvSpPr>
        <p:spPr>
          <a:xfrm>
            <a:off x="8028384" y="6309320"/>
            <a:ext cx="1152128"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b="1" dirty="0">
                <a:solidFill>
                  <a:schemeClr val="bg1"/>
                </a:solidFill>
                <a:latin typeface="+mj-lt"/>
              </a:rPr>
              <a:t>9/14</a:t>
            </a:r>
          </a:p>
        </p:txBody>
      </p:sp>
    </p:spTree>
    <p:extLst>
      <p:ext uri="{BB962C8B-B14F-4D97-AF65-F5344CB8AC3E}">
        <p14:creationId xmlns:p14="http://schemas.microsoft.com/office/powerpoint/2010/main" val="21513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7682" y="540397"/>
            <a:ext cx="8186766" cy="1203348"/>
          </a:xfrm>
        </p:spPr>
        <p:txBody>
          <a:bodyPr>
            <a:normAutofit/>
          </a:bodyPr>
          <a:lstStyle/>
          <a:p>
            <a:r>
              <a:rPr lang="id-ID" sz="2800" dirty="0">
                <a:latin typeface="Berlin Sans FB" panose="020E0602020502020306" pitchFamily="34" charset="0"/>
              </a:rPr>
              <a:t>PILAR 4: Pemantauan berat badan secara teratur untuk mempertahankan berat badan normal</a:t>
            </a:r>
            <a:endParaRPr lang="id-ID" sz="2800" b="1" dirty="0">
              <a:solidFill>
                <a:schemeClr val="accent5">
                  <a:lumMod val="50000"/>
                </a:schemeClr>
              </a:solidFill>
              <a:effectLst>
                <a:reflection blurRad="6350" stA="55000" endA="300" endPos="45500" dir="5400000" sy="-100000" algn="bl" rotWithShape="0"/>
              </a:effectLst>
              <a:latin typeface="Berlin Sans FB" panose="020E0602020502020306" pitchFamily="34" charset="0"/>
            </a:endParaRPr>
          </a:p>
        </p:txBody>
      </p:sp>
      <p:sp>
        <p:nvSpPr>
          <p:cNvPr id="7" name="Rectangle 6"/>
          <p:cNvSpPr/>
          <p:nvPr/>
        </p:nvSpPr>
        <p:spPr>
          <a:xfrm>
            <a:off x="3203848" y="6309320"/>
            <a:ext cx="4968552"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Modul 2 – Pedoman Gizi Seimbang</a:t>
            </a:r>
            <a:endParaRPr lang="id-ID" sz="2000" b="1" dirty="0">
              <a:solidFill>
                <a:schemeClr val="bg1"/>
              </a:solidFill>
              <a:latin typeface="+mj-lt"/>
            </a:endParaRPr>
          </a:p>
        </p:txBody>
      </p:sp>
      <p:pic>
        <p:nvPicPr>
          <p:cNvPr id="8" name="Picture 2" descr="http://2.bp.blogspot.com/-60UKVZ7lsz4/T0RoV96sb7I/AAAAAAAAADs/RJM_El9PWtc/s1600/timbangan_badan%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43745"/>
            <a:ext cx="396716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962400" y="2362200"/>
            <a:ext cx="4876800" cy="2438400"/>
          </a:xfrm>
        </p:spPr>
        <p:txBody>
          <a:bodyPr/>
          <a:lstStyle/>
          <a:p>
            <a:pPr marL="0" indent="0" algn="ctr">
              <a:buFont typeface="Arial" charset="0"/>
              <a:buNone/>
              <a:defRPr/>
            </a:pPr>
            <a:r>
              <a:rPr lang="id-ID" sz="2800" dirty="0">
                <a:solidFill>
                  <a:schemeClr val="accent6">
                    <a:lumMod val="75000"/>
                  </a:schemeClr>
                </a:solidFill>
                <a:latin typeface="Berlin Sans FB" panose="020E0602020502020306" pitchFamily="34" charset="0"/>
              </a:rPr>
              <a:t>Jika bertambahnya usia tidak diikuti peningkatan berat dan tinggi badan dapat mengindikasikan adanya gangguan pertumbuhan</a:t>
            </a:r>
          </a:p>
        </p:txBody>
      </p:sp>
      <p:sp>
        <p:nvSpPr>
          <p:cNvPr id="10" name="Rectangle 3"/>
          <p:cNvSpPr>
            <a:spLocks noChangeArrowheads="1"/>
          </p:cNvSpPr>
          <p:nvPr/>
        </p:nvSpPr>
        <p:spPr bwMode="auto">
          <a:xfrm>
            <a:off x="4724400" y="5257800"/>
            <a:ext cx="2773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id-ID" dirty="0">
                <a:latin typeface="Berlin Sans FB" panose="020E0602020502020306" pitchFamily="34" charset="0"/>
                <a:hlinkClick r:id="rId3"/>
              </a:rPr>
              <a:t>fannanilishan.blogspot.com</a:t>
            </a:r>
            <a:endParaRPr lang="id-ID" altLang="id-ID" dirty="0">
              <a:latin typeface="Berlin Sans FB" panose="020E0602020502020306" pitchFamily="34" charset="0"/>
            </a:endParaRPr>
          </a:p>
        </p:txBody>
      </p:sp>
      <p:sp>
        <p:nvSpPr>
          <p:cNvPr id="11" name="Rectangle 10"/>
          <p:cNvSpPr/>
          <p:nvPr/>
        </p:nvSpPr>
        <p:spPr>
          <a:xfrm>
            <a:off x="8028384" y="6309320"/>
            <a:ext cx="1152128" cy="548680"/>
          </a:xfrm>
          <a:prstGeom prst="rec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2000" b="1" dirty="0">
                <a:solidFill>
                  <a:schemeClr val="bg1"/>
                </a:solidFill>
                <a:latin typeface="+mj-lt"/>
              </a:rPr>
              <a:t>10/14</a:t>
            </a:r>
          </a:p>
        </p:txBody>
      </p:sp>
    </p:spTree>
    <p:extLst>
      <p:ext uri="{BB962C8B-B14F-4D97-AF65-F5344CB8AC3E}">
        <p14:creationId xmlns:p14="http://schemas.microsoft.com/office/powerpoint/2010/main" val="233722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a:p>
        </p:txBody>
      </p:sp>
      <p:sp>
        <p:nvSpPr>
          <p:cNvPr id="48131" name="Content Placeholder 2"/>
          <p:cNvSpPr>
            <a:spLocks noGrp="1"/>
          </p:cNvSpPr>
          <p:nvPr>
            <p:ph idx="1"/>
          </p:nvPr>
        </p:nvSpPr>
        <p:spPr/>
        <p:txBody>
          <a:bodyPr/>
          <a:lstStyle/>
          <a:p>
            <a:endParaRPr lang="en-US" altLang="en-US"/>
          </a:p>
        </p:txBody>
      </p:sp>
      <p:pic>
        <p:nvPicPr>
          <p:cNvPr id="174082" name="Picture 2"/>
          <p:cNvPicPr>
            <a:picLocks noChangeAspect="1" noChangeArrowheads="1"/>
          </p:cNvPicPr>
          <p:nvPr/>
        </p:nvPicPr>
        <p:blipFill>
          <a:blip r:embed="rId2"/>
          <a:srcRect/>
          <a:stretch>
            <a:fillRect/>
          </a:stretch>
        </p:blipFill>
        <p:spPr bwMode="auto">
          <a:xfrm>
            <a:off x="76200" y="76200"/>
            <a:ext cx="8940800" cy="67056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31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667000" y="160338"/>
            <a:ext cx="6076950" cy="757237"/>
          </a:xfrm>
        </p:spPr>
        <p:txBody>
          <a:bodyPr/>
          <a:lstStyle/>
          <a:p>
            <a:r>
              <a:rPr lang="en-US" altLang="en-US" sz="3600"/>
              <a:t>Piring Makanku</a:t>
            </a:r>
          </a:p>
        </p:txBody>
      </p:sp>
      <p:sp>
        <p:nvSpPr>
          <p:cNvPr id="49155" name="Content Placeholder 10"/>
          <p:cNvSpPr>
            <a:spLocks noGrp="1"/>
          </p:cNvSpPr>
          <p:nvPr>
            <p:ph idx="1"/>
          </p:nvPr>
        </p:nvSpPr>
        <p:spPr/>
        <p:txBody>
          <a:bodyPr/>
          <a:lstStyle/>
          <a:p>
            <a:endParaRPr lang="en-US" altLang="en-US"/>
          </a:p>
        </p:txBody>
      </p:sp>
      <p:pic>
        <p:nvPicPr>
          <p:cNvPr id="51204" name="Picture 4"/>
          <p:cNvPicPr>
            <a:picLocks noChangeAspect="1" noChangeArrowheads="1"/>
          </p:cNvPicPr>
          <p:nvPr/>
        </p:nvPicPr>
        <p:blipFill>
          <a:blip r:embed="rId3"/>
          <a:srcRect/>
          <a:stretch>
            <a:fillRect/>
          </a:stretch>
        </p:blipFill>
        <p:spPr bwMode="auto">
          <a:xfrm>
            <a:off x="269875" y="1524000"/>
            <a:ext cx="6489700" cy="49006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7" name="AutoShape 6" descr="data:image/jpeg;base64,/9j/4AAQSkZJRgABAQAAAQABAAD/2wCEAAkGBxEREBEQDREQEBAQEA0QERAPEREREBERFxEXFhgRFh8kHigsJCYlHR8TITEhJikrLi4uFyIzODMsNygtLisBCgoKDQ0NFQ0ODysZFRktLS0tKzctKzcrKysrNysrKysrNysrKysrKystKysrKysrKysrKysrKysrKysrKysrK//AABEIAPsAqAMBIgACEQEDEQH/xAAcAAABBQEBAQAAAAAAAAAAAAAAAQIDBAUGBwj/xAA/EAABAwIDBgMFBgMHBQAAAAABAAIDBBEFEiEGEzFBUWEicZEHMoGhsRQzUsHR8CNCchUWQ1Rig5IIRJPS4f/EABcBAQEBAQAAAAAAAAAAAAAAAAABAgP/xAAcEQEBAQEBAAMBAAAAAAAAAAAAARECMSFRYRL/2gAMAwEAAhEDEQA/APcUIQgEIQgEIQgEIQgEIQgEIQgEIQgEIQgEIQgEIQgEIQgEIQgEKOR4AJJAAFyToABxJKgjqc/3bSW8nnwtPlzI7hBbSXUeQni4/DwhKGjp+aB900vRdIqAyfu6aZv3r+iSyaWpgU1Pb6/ommq7fX9EZU0hXAv2wdvU/ontq2nmPUKAhNLOwTILrZQf3dAeDzF+nP0VEwtPL8kzI4aBzh2PiHzTBqXSrLdO8HiD3GnyNwrUcxtd1j3Ze/lbW3qVMFpCjjeHAEEEHn9VIoBCEIBRTyNY1z3kNawFzjyDQLk/JSrOx+jM9NNCDYyRPZfnqEFPAKk1cTaqRto5vFBGeUV/C945l3vdrgdztrC2MrGSUUTWOa50DBTyBjg4NkjGUjTyv8Vu3QCFFPUsYLyOa0dSQFR/tynJsyWNx7Pb+qo0khCpirLuFvW6DI7qmC3ZIQqZcep9UhJ/ZVwWy1JkVS5SElMFvIkLCqub93Sb4jg4oqwWlNKqz4s2IZpHtAHEnRZsm29A37yZje+pH0RG45t1HJENO2oPQ9VQo9psPm+4rKd3HTesBv0sTdaYAOoIc0jQggg+RTRnYrVGnaKoe4C0VDOTmEgbwDkWmx7i/a2+xwIBGoIBB6hcFtxiBeBhlKQ+qqyARxEEAN3zSdBpp1XcUkIjYyMXIYxrATxIaAEsSJ0IQsqEhSoQcRj+BfZ53V2H1LKKolLRJHOW/ZKx/BrJASLOPAOab9ivNtsNscaEzoql5w2O9rMiOUjrHIbh1+RuPhZav/UfLJloIm33cjqlztTYubuw0H/kVlbEYzPTw7kvM0OVtoZ7yxAW4NBvYcBYLcmpbjIwvDzK+OWrmlmD5omgmUPc8FwuAToBY8eVwtjG6dkMpEYIjucgebuI6laBdhTiJJ6f7HM7M8PoZXMcGtJ/iOaRYDNfnqbpcdwaGQtezEGx5owG/bopmEtHRwJGvHhzWt+PEjd9nmNbxjoSbujOnXKeC70FeP7O7N4jTyb6kfRVQcLOjhqWDS9wQ7KfmF2keNYgwAT4TUE9YKmCYW665PRZbrrUwkDmPULn6baF5Nn4biEfd8cDh6iUqxLjjGGz6erB7QF3zBKI1t4PxD1CM46j1CxztA3lTVp/2CPqQkOOg8KWtJ6bi31cg2CVFI5ZP9qyuPgoKjzkMDB65iR6KjV1eJOuIaKmiF7Zp6wnTrZrB9UFHamvY6RtPMQIzZzn2Jcw/iAHELz3aSmhgmezPFW0ziI3AfeRFzGvZILHUa25a6LoMWoZt4+WuxKjgAHijgjkmcxo1NiTofNOxnZqGljnqXx1lY+FsT3jfwwSFj+Bdkbcjj/Ly7LUZ6Z2zVNh0VI4VjjvJo3ZGzxM3jHtfZm70DiHN43HRPwKiqILzwPfhsLgCZZA5ma41yR8XnpdvMaqbZ7G2xtP2WjhowQHF0bS+Z7HaNdnNySbH0VPI90jpKh5fmLXsJJLjkkBGvkTxW5NYtx6Zshh1MyJ01PmkfO4byeY5ppiXC7nHlfp+gXbhcD7OZi2EQPIc/Pmb/QBcuPa9vULvguPfrpCoQhZUIQhB5p7XdnKis3D6c70Qh5NN4QXm4u+MnnY2ynQ2GoIXlpriGOjjvG9jrSte0sliaAbgg6g3txGnHkvozFm/dno4j1H/wAWJjey9JWgGrha+RosyYEsmZ0s8WPw4LfN+EscFszs3TVALp3FjIAC92cWeCbNuDrpa3EklyTbmCLPGx8rY4IjmYAc88xy+6GaWOnNaVT7Np4nB1DVNka3VsNWzK7u0SMtx0/l+JXPY/hGIMfvZsNfIWsDQadwmiAHIBozHqdNeq3qYzsCoamepZJSxGOKN4LiPdawe8Xu5m3H8l6xSVYDQGPL9Pev4fgRxXnG0u1lLHCyFjZ2OjaA6GRhp2yPtq57XWLrG9mu8I0NiVZ2U20imA3v8Fw0s+RpzdDfQAdgpc1qePTIah1xnvbzsLJ1TWW4LHpK9sgGQtcezg76KZ3i6pkE7sQf1UT6955lQmNQylo4kDzICuQW4qpriGveWE8HX8I81jbVYt9ka8yuBa1mbMzUEW0RLWU4NjPA09DKy/pe6869oOIOkaYII5Xbw2LyxzI8oP8AKSBe9lL+LG3Ryw1EG/hyP8Li9tg8OvckOHH4FWdktu48RkqKSqigp2zxU0TQx7g57mnKdXG1g2/y43XneBbN4oXE4fT1L72LZd26JnG/EkNPqV21F7KMRqbmt+xUxkyuc/IZpS7MHE2BAB0sddRdS9fbGMp0zoaqaIyRzBg3UeRwfHu94MjweQNye1j0Wxg9DUVhbHSx70tDWvnf4YGW08TxxPDRuvlddvs/7J8Pp7Ol3lW/S+/IEdx/oAAOv4sx7ru4YWsaGsAa1oADQAGgDkAl7T+WPszs+2jjtmMkzwN5LYNvbg1o5Aa2Hqt5IlXNsIQhAIQhBRxYfw79HtPzUEXAK3iTbxP7NJ9NfyVOnOgWp4JwnJAnWVDJoWyNyyNbI38L2hzfQ6LKrNk8Pm+9oqZ/+ywfQLYsnBRXNRbA4WxwfHSRRvBuHR5mEHkbgp9RsVRSOzPZMXHn9on/APZdElsiOdi2JoW8I3nzlkcPmVcbs1SWtuIz5sYT62utZKAiqVNhEEZvHGGeTngel7KxDSRMcXsjjY48XMY1rj5kC5UyEDrpQkQohwTgmhOCgEqRKgEIQgEIQgjmZma5vVpHqFk0LrsB7BbJWNR6XHRzh6FXkXAnJGpVVKEoSJUC2S2SJUCoSJUAgIQgclCalUQ4JwTE4FAoSpAlUAhCEAhCECFYzNJZB0efmLraWFUvtUPHUMd8rfkrBeaU4KJjlICqHApwKZdKCinJUl0IFulTUIHITUt0DrpU0JUDkt0y6UnRREreCVIEqgEIQgEIQgFlYjEM7XfzWIPcXuPqfVaqy8WdZ8Z81efQjFJmUbHJcy0H5k4OUIcnBygnBRdRZkXQTXRdQ5kocipbpbqK6XMgkBS3UQKcCgfdLfh5pl05p1CCwEqQJVlAhCEAhCEAsvGh7h7laiz8YbdgPRys9FOM3CfdQRuUl1oSAp11HdLdFSXRdR3RdREt0ZlFdLdFS5kZlFmQCiJ7p11DdKHKiYFPjOqhaVJEdVBcalTWJyyBCEIBCEIBVcRbeM9rFWlFOLtd5FIMNikaVGXHnxQHroicFBKh3xSbxBOfgkuos6C9QS3RmUWZIXKibMeycCq4clDkExcgOUJelbJ2UFpjlPAqTZVbpypVXmFOTI09ZAhCEAhCEAkISoQc7UMLTbjYqAyBYO09XiFDNJJDAauke4vLAHOfEb62IuQPgR5LLg9pNGdJ454XDQgxF7Qe5HxXRHY5kt1z0O2+Fu/7uFv9d2fVWv7z0H+bg/8AI39VRsXRnWWNoqMgH7RCQeYdcH4hQybVUA0NVAD3eg2syTMsM7XYd/m4P+aT++GHf5un/wCYTBvZk4OWE3a2gPCpiPkSUj9rKMf4rnf0RSu+gQbxKGX81zTttqQcBUP/AKKeY38vCojty0uyQUdZK82s18L4z2uCL/JQdjG026Aak9lbpXrlcPkqqgPkq93TxRC+4YfHn/lEnMHsfRbeHzXWarfjUir07lYWQIQhAIQhAIQkQcZtHir4agsi3uZxpzoWujs92XMQeHC1weivYvg1PUNyVULJRpqRZ3qNVW2zwRtVlDH7qoyPbG/XLI3nE4DXqQRqLHuuRw/baXDpPseNRyANIDKkeMBp4bzmR/qH5LaL9R7LsKd/gTMv+Com+hJCqP8AZFhx9yStj8p2H6sK9Bo6iOZjZIXskjeA5kkbg5jgeBBHFWAwKDEwbAY6cNETnENFgCyCx0tfRg1TsR2eppzedgcR/pjHzDbrcEQS7lqumMGn2WoGCwpond3saSrUOB0jfcp4B/ts/RarYR+ypBH+7qCrDSRt4RRjyaArbBblb4lODU66lqqdRRZz99My/Jjw0fRef7fUuKU4bUUNQ1kUDw9+/qXvdMLgCMsLQNddAbnhddjtBtLTUgtPK0TPB3UDQZZ5XcgyManXTl5rlcNjx6sY19ZLS0DHOu2KOmzVAaTo92Z7gw2vzJB04qaNOkxqWoonSVVIaW7WuYHuvmkcbAgEAjmdVPhXAKnikjnyCIxyMZHbIZDdzyb3kPUnvra60sOjsFobdMVcVOnCthZCoQhAIQhAIQhBz+1tI58WaNzmvYQ9jme81zTcELyOtElTUysrHyZZWFzXs8ZjlHEMYbgh1r7sWNwctybH3aeMOaQvPNqNnw5xewEHnbS61KY5HZ3A8QpP42FVkLoXucRkbJLRykGxDmAEsdwB1BXXHbusp2EYlhkrHgXE1Lmlp3+gJb5a+awsPxWvovBGGVcFyTDMd3ODzyPAsfiF0uG7a0snhqHOo5OcdWRF6OOhHoqjCl9tdNE4MnpZL6k7h4eB0BzNZrbiOR68VMz24YYfeiqh2yM09HLsRRUVUM1qaoH4gI5R6i6y6r2e4bISTS01zzyEH5OUGQPbbhmUnLU3FrN3QuddTe9tEH22YcQCBK3jcSMeD8CAQrg9mGFi5MER5gEut5aFSYbszhUMoEUOG71vugESy3I6HVMGFH7XppzkpMPfITZzTAJax1rkZSxrWWOgPv8ANTij2hrnkSTDDqUnRz2xGqAI1yhhNuJAzOuF2VSHxhjY5qeAOcPA9lgeoY0Pbcp9Th9Q9zSyoEQsQ5xZvZQOsYJyg8dXNfZMGHQYfR4W6KGljdPXVJN5ZCJaqUAeOaR591o4X4XIABJXWmpc0hu7J8F3SXFs1+HU9eSgo6OKC5YM0j7Z5XnPNJb8TuJ8tAOimvmPZMGdPAZH5uOvH9/D0V2CnsrbIwOSlDFFJC1WExjU9QCEIQCEIQCEIQCoV9GHjgr6QhBxOIYKDfRY8+GkDKQHN/C8BzfQhejTU4KoTUAPJUebtwGnD85pog78UeaM/I2+S6LDsR3TQ1heAORaw/ktqTCx0UJwodFdELsWieLShrx0fGCPQppxKnAsyOw6MaGfMWU/9ljokGGDommK8WKMYS6KBrXEWLtMxHnx+af/AGjM/mG+Q/NWW4f2UrKO3JNMQw34m5WhA5MZT2VhkSaLEblO1QxtUzQpRIEqQJVAIQhAIQhAIQhAIQhAJpaE5CCIxJphU6EFYwJNx2VpCCruOyBB2VpCCtuU4R9lOhBEGJ4CchAIQhAIQh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9158" name="AutoShape 8" descr="data:image/jpeg;base64,/9j/4AAQSkZJRgABAQAAAQABAAD/2wCEAAkGBxEREBEQDREQEBAQEA0QERAPEREREBERFxEXFhgRFh8kHigsJCYlHR8TITEhJikrLi4uFyIzODMsNygtLisBCgoKDQ0NFQ0ODysZFRktLS0tKzctKzcrKysrNysrKysrNysrKysrKystKysrKysrKysrKysrKysrKysrKysrK//AABEIAPsAqAMBIgACEQEDEQH/xAAcAAABBQEBAQAAAAAAAAAAAAAAAQIDBAUGBwj/xAA/EAABAwIDBgMFBgMHBQAAAAABAAIDBBEFEiEGEzFBUWEicZEHMoGhsRQzUsHR8CNCchUWQ1Rig5IIRJPS4f/EABcBAQEBAQAAAAAAAAAAAAAAAAABAgP/xAAcEQEBAQEBAAMBAAAAAAAAAAAAARECMSFRYRL/2gAMAwEAAhEDEQA/APcUIQgEIQgEIQgEIQgEIQgEIQgEIQgEIQgEIQgEIQgEIQgEIQgEKOR4AJJAAFyToABxJKgjqc/3bSW8nnwtPlzI7hBbSXUeQni4/DwhKGjp+aB900vRdIqAyfu6aZv3r+iSyaWpgU1Pb6/ommq7fX9EZU0hXAv2wdvU/ontq2nmPUKAhNLOwTILrZQf3dAeDzF+nP0VEwtPL8kzI4aBzh2PiHzTBqXSrLdO8HiD3GnyNwrUcxtd1j3Ze/lbW3qVMFpCjjeHAEEEHn9VIoBCEIBRTyNY1z3kNawFzjyDQLk/JSrOx+jM9NNCDYyRPZfnqEFPAKk1cTaqRto5vFBGeUV/C945l3vdrgdztrC2MrGSUUTWOa50DBTyBjg4NkjGUjTyv8Vu3QCFFPUsYLyOa0dSQFR/tynJsyWNx7Pb+qo0khCpirLuFvW6DI7qmC3ZIQqZcep9UhJ/ZVwWy1JkVS5SElMFvIkLCqub93Sb4jg4oqwWlNKqz4s2IZpHtAHEnRZsm29A37yZje+pH0RG45t1HJENO2oPQ9VQo9psPm+4rKd3HTesBv0sTdaYAOoIc0jQggg+RTRnYrVGnaKoe4C0VDOTmEgbwDkWmx7i/a2+xwIBGoIBB6hcFtxiBeBhlKQ+qqyARxEEAN3zSdBpp1XcUkIjYyMXIYxrATxIaAEsSJ0IQsqEhSoQcRj+BfZ53V2H1LKKolLRJHOW/ZKx/BrJASLOPAOab9ivNtsNscaEzoql5w2O9rMiOUjrHIbh1+RuPhZav/UfLJloIm33cjqlztTYubuw0H/kVlbEYzPTw7kvM0OVtoZ7yxAW4NBvYcBYLcmpbjIwvDzK+OWrmlmD5omgmUPc8FwuAToBY8eVwtjG6dkMpEYIjucgebuI6laBdhTiJJ6f7HM7M8PoZXMcGtJ/iOaRYDNfnqbpcdwaGQtezEGx5owG/bopmEtHRwJGvHhzWt+PEjd9nmNbxjoSbujOnXKeC70FeP7O7N4jTyb6kfRVQcLOjhqWDS9wQ7KfmF2keNYgwAT4TUE9YKmCYW665PRZbrrUwkDmPULn6baF5Nn4biEfd8cDh6iUqxLjjGGz6erB7QF3zBKI1t4PxD1CM46j1CxztA3lTVp/2CPqQkOOg8KWtJ6bi31cg2CVFI5ZP9qyuPgoKjzkMDB65iR6KjV1eJOuIaKmiF7Zp6wnTrZrB9UFHamvY6RtPMQIzZzn2Jcw/iAHELz3aSmhgmezPFW0ziI3AfeRFzGvZILHUa25a6LoMWoZt4+WuxKjgAHijgjkmcxo1NiTofNOxnZqGljnqXx1lY+FsT3jfwwSFj+Bdkbcjj/Ly7LUZ6Z2zVNh0VI4VjjvJo3ZGzxM3jHtfZm70DiHN43HRPwKiqILzwPfhsLgCZZA5ma41yR8XnpdvMaqbZ7G2xtP2WjhowQHF0bS+Z7HaNdnNySbH0VPI90jpKh5fmLXsJJLjkkBGvkTxW5NYtx6Zshh1MyJ01PmkfO4byeY5ppiXC7nHlfp+gXbhcD7OZi2EQPIc/Pmb/QBcuPa9vULvguPfrpCoQhZUIQhB5p7XdnKis3D6c70Qh5NN4QXm4u+MnnY2ynQ2GoIXlpriGOjjvG9jrSte0sliaAbgg6g3txGnHkvozFm/dno4j1H/wAWJjey9JWgGrha+RosyYEsmZ0s8WPw4LfN+EscFszs3TVALp3FjIAC92cWeCbNuDrpa3EklyTbmCLPGx8rY4IjmYAc88xy+6GaWOnNaVT7Np4nB1DVNka3VsNWzK7u0SMtx0/l+JXPY/hGIMfvZsNfIWsDQadwmiAHIBozHqdNeq3qYzsCoamepZJSxGOKN4LiPdawe8Xu5m3H8l6xSVYDQGPL9Pev4fgRxXnG0u1lLHCyFjZ2OjaA6GRhp2yPtq57XWLrG9mu8I0NiVZ2U20imA3v8Fw0s+RpzdDfQAdgpc1qePTIah1xnvbzsLJ1TWW4LHpK9sgGQtcezg76KZ3i6pkE7sQf1UT6955lQmNQylo4kDzICuQW4qpriGveWE8HX8I81jbVYt9ka8yuBa1mbMzUEW0RLWU4NjPA09DKy/pe6869oOIOkaYII5Xbw2LyxzI8oP8AKSBe9lL+LG3Ryw1EG/hyP8Li9tg8OvckOHH4FWdktu48RkqKSqigp2zxU0TQx7g57mnKdXG1g2/y43XneBbN4oXE4fT1L72LZd26JnG/EkNPqV21F7KMRqbmt+xUxkyuc/IZpS7MHE2BAB0sddRdS9fbGMp0zoaqaIyRzBg3UeRwfHu94MjweQNye1j0Wxg9DUVhbHSx70tDWvnf4YGW08TxxPDRuvlddvs/7J8Pp7Ol3lW/S+/IEdx/oAAOv4sx7ru4YWsaGsAa1oADQAGgDkAl7T+WPszs+2jjtmMkzwN5LYNvbg1o5Aa2Hqt5IlXNsIQhAIQhBRxYfw79HtPzUEXAK3iTbxP7NJ9NfyVOnOgWp4JwnJAnWVDJoWyNyyNbI38L2hzfQ6LKrNk8Pm+9oqZ/+ywfQLYsnBRXNRbA4WxwfHSRRvBuHR5mEHkbgp9RsVRSOzPZMXHn9on/APZdElsiOdi2JoW8I3nzlkcPmVcbs1SWtuIz5sYT62utZKAiqVNhEEZvHGGeTngel7KxDSRMcXsjjY48XMY1rj5kC5UyEDrpQkQohwTgmhOCgEqRKgEIQgEIQgjmZma5vVpHqFk0LrsB7BbJWNR6XHRzh6FXkXAnJGpVVKEoSJUC2S2SJUCoSJUAgIQgclCalUQ4JwTE4FAoSpAlUAhCEAhCECFYzNJZB0efmLraWFUvtUPHUMd8rfkrBeaU4KJjlICqHApwKZdKCinJUl0IFulTUIHITUt0DrpU0JUDkt0y6UnRREreCVIEqgEIQgEIQgFlYjEM7XfzWIPcXuPqfVaqy8WdZ8Z81efQjFJmUbHJcy0H5k4OUIcnBygnBRdRZkXQTXRdQ5kocipbpbqK6XMgkBS3UQKcCgfdLfh5pl05p1CCwEqQJVlAhCEAhCEAsvGh7h7laiz8YbdgPRys9FOM3CfdQRuUl1oSAp11HdLdFSXRdR3RdREt0ZlFdLdFS5kZlFmQCiJ7p11DdKHKiYFPjOqhaVJEdVBcalTWJyyBCEIBCEIBVcRbeM9rFWlFOLtd5FIMNikaVGXHnxQHroicFBKh3xSbxBOfgkuos6C9QS3RmUWZIXKibMeycCq4clDkExcgOUJelbJ2UFpjlPAqTZVbpypVXmFOTI09ZAhCEAhCEAkISoQc7UMLTbjYqAyBYO09XiFDNJJDAauke4vLAHOfEb62IuQPgR5LLg9pNGdJ454XDQgxF7Qe5HxXRHY5kt1z0O2+Fu/7uFv9d2fVWv7z0H+bg/8AI39VRsXRnWWNoqMgH7RCQeYdcH4hQybVUA0NVAD3eg2syTMsM7XYd/m4P+aT++GHf5un/wCYTBvZk4OWE3a2gPCpiPkSUj9rKMf4rnf0RSu+gQbxKGX81zTttqQcBUP/AKKeY38vCojty0uyQUdZK82s18L4z2uCL/JQdjG026Aak9lbpXrlcPkqqgPkq93TxRC+4YfHn/lEnMHsfRbeHzXWarfjUir07lYWQIQhAIQhAIQkQcZtHir4agsi3uZxpzoWujs92XMQeHC1weivYvg1PUNyVULJRpqRZ3qNVW2zwRtVlDH7qoyPbG/XLI3nE4DXqQRqLHuuRw/baXDpPseNRyANIDKkeMBp4bzmR/qH5LaL9R7LsKd/gTMv+Com+hJCqP8AZFhx9yStj8p2H6sK9Bo6iOZjZIXskjeA5kkbg5jgeBBHFWAwKDEwbAY6cNETnENFgCyCx0tfRg1TsR2eppzedgcR/pjHzDbrcEQS7lqumMGn2WoGCwpond3saSrUOB0jfcp4B/ts/RarYR+ypBH+7qCrDSRt4RRjyaArbBblb4lODU66lqqdRRZz99My/Jjw0fRef7fUuKU4bUUNQ1kUDw9+/qXvdMLgCMsLQNddAbnhddjtBtLTUgtPK0TPB3UDQZZ5XcgyManXTl5rlcNjx6sY19ZLS0DHOu2KOmzVAaTo92Z7gw2vzJB04qaNOkxqWoonSVVIaW7WuYHuvmkcbAgEAjmdVPhXAKnikjnyCIxyMZHbIZDdzyb3kPUnvra60sOjsFobdMVcVOnCthZCoQhAIQhAIQhBz+1tI58WaNzmvYQ9jme81zTcELyOtElTUysrHyZZWFzXs8ZjlHEMYbgh1r7sWNwctybH3aeMOaQvPNqNnw5xewEHnbS61KY5HZ3A8QpP42FVkLoXucRkbJLRykGxDmAEsdwB1BXXHbusp2EYlhkrHgXE1Lmlp3+gJb5a+awsPxWvovBGGVcFyTDMd3ODzyPAsfiF0uG7a0snhqHOo5OcdWRF6OOhHoqjCl9tdNE4MnpZL6k7h4eB0BzNZrbiOR68VMz24YYfeiqh2yM09HLsRRUVUM1qaoH4gI5R6i6y6r2e4bISTS01zzyEH5OUGQPbbhmUnLU3FrN3QuddTe9tEH22YcQCBK3jcSMeD8CAQrg9mGFi5MER5gEut5aFSYbszhUMoEUOG71vugESy3I6HVMGFH7XppzkpMPfITZzTAJax1rkZSxrWWOgPv8ANTij2hrnkSTDDqUnRz2xGqAI1yhhNuJAzOuF2VSHxhjY5qeAOcPA9lgeoY0Pbcp9Th9Q9zSyoEQsQ5xZvZQOsYJyg8dXNfZMGHQYfR4W6KGljdPXVJN5ZCJaqUAeOaR591o4X4XIABJXWmpc0hu7J8F3SXFs1+HU9eSgo6OKC5YM0j7Z5XnPNJb8TuJ8tAOimvmPZMGdPAZH5uOvH9/D0V2CnsrbIwOSlDFFJC1WExjU9QCEIQCEIQCEIQCoV9GHjgr6QhBxOIYKDfRY8+GkDKQHN/C8BzfQhejTU4KoTUAPJUebtwGnD85pog78UeaM/I2+S6LDsR3TQ1heAORaw/ktqTCx0UJwodFdELsWieLShrx0fGCPQppxKnAsyOw6MaGfMWU/9ljokGGDommK8WKMYS6KBrXEWLtMxHnx+af/AGjM/mG+Q/NWW4f2UrKO3JNMQw34m5WhA5MZT2VhkSaLEblO1QxtUzQpRIEqQJVAIQhAIQhAIQhAIQhAJpaE5CCIxJphU6EFYwJNx2VpCCruOyBB2VpCCtuU4R9lOhBEGJ4CchAIQhAIQhB//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1209" name="Picture 9"/>
          <p:cNvPicPr>
            <a:picLocks noChangeAspect="1" noChangeArrowheads="1"/>
          </p:cNvPicPr>
          <p:nvPr/>
        </p:nvPicPr>
        <p:blipFill>
          <a:blip r:embed="rId4"/>
          <a:srcRect/>
          <a:stretch>
            <a:fillRect/>
          </a:stretch>
        </p:blipFill>
        <p:spPr bwMode="auto">
          <a:xfrm>
            <a:off x="6934200" y="3935413"/>
            <a:ext cx="1600200" cy="23907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60" name="TextBox 3"/>
          <p:cNvSpPr txBox="1">
            <a:spLocks noChangeArrowheads="1"/>
          </p:cNvSpPr>
          <p:nvPr/>
        </p:nvSpPr>
        <p:spPr bwMode="auto">
          <a:xfrm>
            <a:off x="6850063" y="2743200"/>
            <a:ext cx="18367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t>1 </a:t>
            </a:r>
          </a:p>
          <a:p>
            <a:pPr algn="ctr"/>
            <a:r>
              <a:rPr lang="en-US" altLang="en-US" sz="2400" b="1"/>
              <a:t>Gelas</a:t>
            </a:r>
            <a:r>
              <a:rPr lang="en-US" altLang="en-US"/>
              <a:t> </a:t>
            </a:r>
            <a:r>
              <a:rPr lang="en-US" altLang="en-US" sz="2400"/>
              <a:t>Air</a:t>
            </a:r>
          </a:p>
        </p:txBody>
      </p:sp>
    </p:spTree>
    <p:extLst>
      <p:ext uri="{BB962C8B-B14F-4D97-AF65-F5344CB8AC3E}">
        <p14:creationId xmlns:p14="http://schemas.microsoft.com/office/powerpoint/2010/main" val="424602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a:t>
            </a:r>
            <a:r>
              <a:rPr lang="en-US" dirty="0" err="1"/>
              <a:t>Gizi</a:t>
            </a:r>
            <a:endParaRPr lang="en-US" dirty="0"/>
          </a:p>
        </p:txBody>
      </p:sp>
      <p:pic>
        <p:nvPicPr>
          <p:cNvPr id="4" name="Picture 4" descr="http://conflict.lshtm.ac.uk/images/pic055.gif"/>
          <p:cNvPicPr>
            <a:picLocks noChangeAspect="1" noChangeArrowheads="1"/>
          </p:cNvPicPr>
          <p:nvPr/>
        </p:nvPicPr>
        <p:blipFill>
          <a:blip r:embed="rId2"/>
          <a:srcRect/>
          <a:stretch>
            <a:fillRect/>
          </a:stretch>
        </p:blipFill>
        <p:spPr bwMode="auto">
          <a:xfrm>
            <a:off x="1524000" y="1623891"/>
            <a:ext cx="5988148" cy="4653497"/>
          </a:xfrm>
          <a:prstGeom prst="rect">
            <a:avLst/>
          </a:prstGeom>
          <a:noFill/>
        </p:spPr>
      </p:pic>
    </p:spTree>
    <p:extLst>
      <p:ext uri="{BB962C8B-B14F-4D97-AF65-F5344CB8AC3E}">
        <p14:creationId xmlns:p14="http://schemas.microsoft.com/office/powerpoint/2010/main" val="225636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16398" t="10417" r="37921" b="15625"/>
          <a:stretch>
            <a:fillRect/>
          </a:stretch>
        </p:blipFill>
        <p:spPr bwMode="auto">
          <a:xfrm>
            <a:off x="1631852" y="1103952"/>
            <a:ext cx="5753686" cy="4728277"/>
          </a:xfrm>
          <a:prstGeom prst="rect">
            <a:avLst/>
          </a:prstGeom>
          <a:noFill/>
          <a:ln w="9525">
            <a:noFill/>
            <a:miter lim="800000"/>
            <a:headEnd/>
            <a:tailEnd/>
          </a:ln>
          <a:effectLst/>
        </p:spPr>
      </p:pic>
    </p:spTree>
    <p:extLst>
      <p:ext uri="{BB962C8B-B14F-4D97-AF65-F5344CB8AC3E}">
        <p14:creationId xmlns:p14="http://schemas.microsoft.com/office/powerpoint/2010/main" val="43548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7848600" cy="4970361"/>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1502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Arial" charset="0"/>
                        </a:rPr>
                        <a:t>Jenis</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err="1">
                          <a:ln>
                            <a:noFill/>
                          </a:ln>
                          <a:solidFill>
                            <a:schemeClr val="tx1"/>
                          </a:solidFill>
                          <a:effectLst/>
                          <a:latin typeface="Arial" charset="0"/>
                        </a:rPr>
                        <a:t>kelamin</a:t>
                      </a:r>
                      <a:endParaRPr kumimoji="0" lang="en-US" sz="1800" b="1" i="0" u="none" strike="noStrike" cap="none" normalizeH="0" baseline="0" dirty="0">
                        <a:ln>
                          <a:noFill/>
                        </a:ln>
                        <a:solidFill>
                          <a:schemeClr val="tx1"/>
                        </a:solidFill>
                        <a:effectLst/>
                        <a:latin typeface="Arial"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Arial" charset="0"/>
                        </a:rPr>
                        <a:t>Berat</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err="1">
                          <a:ln>
                            <a:noFill/>
                          </a:ln>
                          <a:solidFill>
                            <a:schemeClr val="tx1"/>
                          </a:solidFill>
                          <a:effectLst/>
                          <a:latin typeface="Arial" charset="0"/>
                        </a:rPr>
                        <a:t>badan</a:t>
                      </a:r>
                      <a:r>
                        <a:rPr kumimoji="0" lang="en-US" sz="1800" b="1" i="0" u="none" strike="noStrike" cap="none" normalizeH="0" baseline="0" dirty="0">
                          <a:ln>
                            <a:noFill/>
                          </a:ln>
                          <a:solidFill>
                            <a:schemeClr val="tx1"/>
                          </a:solidFill>
                          <a:effectLst/>
                          <a:latin typeface="Arial" charset="0"/>
                        </a:rPr>
                        <a:t> (Kg)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Arial" charset="0"/>
                        </a:rPr>
                        <a:t>Kalori</a:t>
                      </a:r>
                      <a:r>
                        <a:rPr kumimoji="0" lang="en-US" sz="1800" b="1" i="0" u="none" strike="noStrike" cap="none" normalizeH="0" baseline="0" dirty="0">
                          <a:ln>
                            <a:noFill/>
                          </a:ln>
                          <a:solidFill>
                            <a:schemeClr val="tx1"/>
                          </a:solidFill>
                          <a:effectLst/>
                          <a:latin typeface="Arial" charset="0"/>
                        </a:rPr>
                        <a:t> (=1000 </a:t>
                      </a:r>
                      <a:r>
                        <a:rPr kumimoji="0" lang="en-US" sz="1800" b="1" i="0" u="none" strike="noStrike" cap="none" normalizeH="0" baseline="0" dirty="0" err="1">
                          <a:ln>
                            <a:noFill/>
                          </a:ln>
                          <a:solidFill>
                            <a:schemeClr val="tx1"/>
                          </a:solidFill>
                          <a:effectLst/>
                          <a:latin typeface="Arial" charset="0"/>
                        </a:rPr>
                        <a:t>kalori</a:t>
                      </a:r>
                      <a:r>
                        <a:rPr kumimoji="0" lang="en-US" sz="1800" b="1" i="0" u="none" strike="noStrike" cap="none" normalizeH="0" baseline="0" dirty="0">
                          <a:ln>
                            <a:noFill/>
                          </a:ln>
                          <a:solidFill>
                            <a:schemeClr val="tx1"/>
                          </a:solidFill>
                          <a:effectLst/>
                          <a:latin typeface="Arial" charset="0"/>
                        </a:rPr>
                        <a:t>)</a:t>
                      </a:r>
                    </a:p>
                    <a:p>
                      <a:endParaRPr lang="en-US" dirty="0"/>
                    </a:p>
                  </a:txBody>
                  <a:tcPr/>
                </a:tc>
                <a:extLst>
                  <a:ext uri="{0D108BD9-81ED-4DB2-BD59-A6C34878D82A}">
                    <a16:rowId xmlns:a16="http://schemas.microsoft.com/office/drawing/2014/main" val="10000"/>
                  </a:ext>
                </a:extLst>
              </a:tr>
              <a:tr h="870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chemeClr val="tx1"/>
                          </a:solidFill>
                          <a:effectLst/>
                          <a:latin typeface="Arial" charset="0"/>
                        </a:rPr>
                        <a:t>Laki-laki</a:t>
                      </a:r>
                      <a:endParaRPr kumimoji="0" lang="en-US" sz="1800" b="0" i="0" u="none" strike="noStrike" cap="none" normalizeH="0" baseline="0" dirty="0">
                        <a:ln>
                          <a:noFill/>
                        </a:ln>
                        <a:solidFill>
                          <a:schemeClr val="tx1"/>
                        </a:solidFill>
                        <a:effectLst/>
                        <a:latin typeface="Arial" charset="0"/>
                      </a:endParaRPr>
                    </a:p>
                    <a:p>
                      <a:endParaRPr lang="en-US"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50</a:t>
                      </a:r>
                    </a:p>
                    <a:p>
                      <a:endParaRPr lang="en-US"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2900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2600</a:t>
                      </a:r>
                    </a:p>
                    <a:p>
                      <a:endParaRPr lang="en-US" dirty="0"/>
                    </a:p>
                  </a:txBody>
                  <a:tcPr/>
                </a:tc>
                <a:extLst>
                  <a:ext uri="{0D108BD9-81ED-4DB2-BD59-A6C34878D82A}">
                    <a16:rowId xmlns:a16="http://schemas.microsoft.com/office/drawing/2014/main" val="10001"/>
                  </a:ext>
                </a:extLst>
              </a:tr>
              <a:tr h="870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a:ln>
                            <a:noFill/>
                          </a:ln>
                          <a:solidFill>
                            <a:schemeClr val="tx1"/>
                          </a:solidFill>
                          <a:effectLst/>
                          <a:latin typeface="Arial" charset="0"/>
                        </a:rPr>
                        <a:t>Wanita</a:t>
                      </a:r>
                      <a:endParaRPr kumimoji="0" lang="en-US" sz="1800" b="0" i="0" u="none" strike="noStrike" cap="none" normalizeH="0" baseline="0" dirty="0">
                        <a:ln>
                          <a:noFill/>
                        </a:ln>
                        <a:solidFill>
                          <a:schemeClr val="tx1"/>
                        </a:solidFill>
                        <a:effectLst/>
                        <a:latin typeface="Arial" charset="0"/>
                      </a:endParaRPr>
                    </a:p>
                    <a:p>
                      <a:endParaRPr lang="en-US"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45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40</a:t>
                      </a:r>
                    </a:p>
                    <a:p>
                      <a:endParaRPr lang="en-US"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1800</a:t>
                      </a:r>
                    </a:p>
                    <a:p>
                      <a:endParaRPr lang="en-US" dirty="0"/>
                    </a:p>
                  </a:txBody>
                  <a:tcPr/>
                </a:tc>
                <a:extLst>
                  <a:ext uri="{0D108BD9-81ED-4DB2-BD59-A6C34878D82A}">
                    <a16:rowId xmlns:a16="http://schemas.microsoft.com/office/drawing/2014/main" val="10002"/>
                  </a:ext>
                </a:extLst>
              </a:tr>
              <a:tr h="8706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696350" y="865481"/>
            <a:ext cx="8229600" cy="1143000"/>
          </a:xfrm>
        </p:spPr>
        <p:txBody>
          <a:bodyPr>
            <a:normAutofit fontScale="90000"/>
          </a:bodyPr>
          <a:lstStyle/>
          <a:p>
            <a:r>
              <a:rPr lang="en-US" sz="3100" b="1" dirty="0">
                <a:solidFill>
                  <a:srgbClr val="FF0000"/>
                </a:solidFill>
              </a:rPr>
              <a:t>PEMAKAIAN ENERGI PER-JAM PADA KEADAAN KEGIATAN OTOT YANG BERBEDA*)</a:t>
            </a:r>
            <a:br>
              <a:rPr lang="en-US" b="1" dirty="0"/>
            </a:br>
            <a:endParaRPr lang="en-US" dirty="0"/>
          </a:p>
        </p:txBody>
      </p:sp>
    </p:spTree>
    <p:extLst>
      <p:ext uri="{BB962C8B-B14F-4D97-AF65-F5344CB8AC3E}">
        <p14:creationId xmlns:p14="http://schemas.microsoft.com/office/powerpoint/2010/main" val="391778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tabLst>
                <a:tab pos="914400" algn="l"/>
                <a:tab pos="1257300" algn="l"/>
                <a:tab pos="1485900" algn="l"/>
              </a:tabLst>
            </a:pPr>
            <a:r>
              <a:rPr lang="en-US" dirty="0" err="1">
                <a:solidFill>
                  <a:srgbClr val="FF0000"/>
                </a:solidFill>
              </a:rPr>
              <a:t>Gizi</a:t>
            </a:r>
            <a:r>
              <a:rPr lang="en-US" dirty="0">
                <a:solidFill>
                  <a:srgbClr val="FF0000"/>
                </a:solidFill>
              </a:rPr>
              <a:t> </a:t>
            </a:r>
            <a:r>
              <a:rPr lang="en-US" dirty="0" err="1">
                <a:solidFill>
                  <a:srgbClr val="FF0000"/>
                </a:solidFill>
              </a:rPr>
              <a:t>Kerja</a:t>
            </a:r>
            <a:r>
              <a:rPr lang="en-US" dirty="0">
                <a:solidFill>
                  <a:srgbClr val="FF0000"/>
                </a:solidFill>
              </a:rPr>
              <a:t>	</a:t>
            </a:r>
            <a:r>
              <a:rPr lang="en-US" dirty="0">
                <a:sym typeface="Wingdings" pitchFamily="2" charset="2"/>
              </a:rPr>
              <a:t>	</a:t>
            </a:r>
            <a:r>
              <a:rPr lang="en-US" dirty="0" err="1">
                <a:sym typeface="Wingdings" pitchFamily="2" charset="2"/>
              </a:rPr>
              <a:t>ialah</a:t>
            </a:r>
            <a:r>
              <a:rPr lang="en-US" dirty="0">
                <a:sym typeface="Wingdings" pitchFamily="2" charset="2"/>
              </a:rPr>
              <a:t> </a:t>
            </a:r>
            <a:r>
              <a:rPr lang="en-US" dirty="0" err="1">
                <a:sym typeface="Wingdings" pitchFamily="2" charset="2"/>
              </a:rPr>
              <a:t>nutrisi</a:t>
            </a:r>
            <a:r>
              <a:rPr lang="en-US" dirty="0">
                <a:sym typeface="Wingdings" pitchFamily="2" charset="2"/>
              </a:rPr>
              <a:t> yang </a:t>
            </a:r>
            <a:r>
              <a:rPr lang="en-US" dirty="0" err="1">
                <a:sym typeface="Wingdings" pitchFamily="2" charset="2"/>
              </a:rPr>
              <a:t>diperlukan</a:t>
            </a:r>
            <a:r>
              <a:rPr lang="en-US" dirty="0">
                <a:sym typeface="Wingdings" pitchFamily="2" charset="2"/>
              </a:rPr>
              <a:t> </a:t>
            </a:r>
            <a:r>
              <a:rPr lang="en-US" dirty="0" err="1">
                <a:sym typeface="Wingdings" pitchFamily="2" charset="2"/>
              </a:rPr>
              <a:t>oleh</a:t>
            </a:r>
            <a:r>
              <a:rPr lang="en-US" dirty="0">
                <a:sym typeface="Wingdings" pitchFamily="2" charset="2"/>
              </a:rPr>
              <a:t> </a:t>
            </a:r>
            <a:r>
              <a:rPr lang="en-US" dirty="0" err="1">
                <a:sym typeface="Wingdings" pitchFamily="2" charset="2"/>
              </a:rPr>
              <a:t>para</a:t>
            </a:r>
            <a:r>
              <a:rPr lang="en-US" dirty="0">
                <a:sym typeface="Wingdings" pitchFamily="2" charset="2"/>
              </a:rPr>
              <a:t> </a:t>
            </a:r>
            <a:r>
              <a:rPr lang="en-US" dirty="0" err="1">
                <a:sym typeface="Wingdings" pitchFamily="2" charset="2"/>
              </a:rPr>
              <a:t>pekerja</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untuk</a:t>
            </a:r>
            <a:r>
              <a:rPr lang="en-US" dirty="0">
                <a:sym typeface="Wingdings" pitchFamily="2" charset="2"/>
              </a:rPr>
              <a:t> </a:t>
            </a:r>
            <a:r>
              <a:rPr lang="en-US" dirty="0" err="1">
                <a:sym typeface="Wingdings" pitchFamily="2" charset="2"/>
              </a:rPr>
              <a:t>para</a:t>
            </a:r>
            <a:r>
              <a:rPr lang="en-US" dirty="0">
                <a:sym typeface="Wingdings" pitchFamily="2" charset="2"/>
              </a:rPr>
              <a:t> </a:t>
            </a:r>
            <a:r>
              <a:rPr lang="en-US" dirty="0" err="1">
                <a:sym typeface="Wingdings" pitchFamily="2" charset="2"/>
              </a:rPr>
              <a:t>pekerja</a:t>
            </a:r>
            <a:r>
              <a:rPr lang="en-US" dirty="0">
                <a:sym typeface="Wingdings" pitchFamily="2" charset="2"/>
              </a:rPr>
              <a:t> </a:t>
            </a:r>
            <a:r>
              <a:rPr lang="en-US" dirty="0" err="1">
                <a:sym typeface="Wingdings" pitchFamily="2" charset="2"/>
              </a:rPr>
              <a:t>untuk</a:t>
            </a:r>
            <a:r>
              <a:rPr lang="en-US" dirty="0">
                <a:sym typeface="Wingdings" pitchFamily="2" charset="2"/>
              </a:rPr>
              <a:t> </a:t>
            </a:r>
            <a:r>
              <a:rPr lang="en-US" dirty="0" err="1">
                <a:sym typeface="Wingdings" pitchFamily="2" charset="2"/>
              </a:rPr>
              <a:t>memenuhi</a:t>
            </a:r>
            <a:r>
              <a:rPr lang="en-US" dirty="0">
                <a:sym typeface="Wingdings" pitchFamily="2" charset="2"/>
              </a:rPr>
              <a:t> </a:t>
            </a: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kebutuhan</a:t>
            </a:r>
            <a:r>
              <a:rPr lang="en-US" dirty="0">
                <a:sym typeface="Wingdings" pitchFamily="2" charset="2"/>
              </a:rPr>
              <a:t> </a:t>
            </a:r>
            <a:r>
              <a:rPr lang="en-US" dirty="0" err="1">
                <a:sym typeface="Wingdings" pitchFamily="2" charset="2"/>
              </a:rPr>
              <a:t>sesuai</a:t>
            </a:r>
            <a:r>
              <a:rPr lang="en-US" dirty="0">
                <a:sym typeface="Wingdings" pitchFamily="2" charset="2"/>
              </a:rPr>
              <a:t> </a:t>
            </a:r>
            <a:r>
              <a:rPr lang="en-US" dirty="0" err="1">
                <a:sym typeface="Wingdings" pitchFamily="2" charset="2"/>
              </a:rPr>
              <a:t>dengan</a:t>
            </a:r>
            <a:r>
              <a:rPr lang="en-US" dirty="0">
                <a:sym typeface="Wingdings" pitchFamily="2" charset="2"/>
              </a:rPr>
              <a:t> </a:t>
            </a:r>
            <a:r>
              <a:rPr lang="en-US" dirty="0" err="1">
                <a:sym typeface="Wingdings" pitchFamily="2" charset="2"/>
              </a:rPr>
              <a:t>pekerjaan</a:t>
            </a:r>
            <a:r>
              <a:rPr lang="en-US" dirty="0">
                <a:sym typeface="Wingdings" pitchFamily="2" charset="2"/>
              </a:rPr>
              <a:t>.</a:t>
            </a:r>
          </a:p>
          <a:p>
            <a:endParaRPr lang="en-US" dirty="0"/>
          </a:p>
        </p:txBody>
      </p:sp>
      <p:sp>
        <p:nvSpPr>
          <p:cNvPr id="2" name="Title 1"/>
          <p:cNvSpPr>
            <a:spLocks noGrp="1"/>
          </p:cNvSpPr>
          <p:nvPr>
            <p:ph type="title"/>
          </p:nvPr>
        </p:nvSpPr>
        <p:spPr/>
        <p:txBody>
          <a:bodyPr/>
          <a:lstStyle/>
          <a:p>
            <a:r>
              <a:rPr lang="en-US" dirty="0"/>
              <a:t>GIZI</a:t>
            </a:r>
          </a:p>
        </p:txBody>
      </p:sp>
    </p:spTree>
    <p:extLst>
      <p:ext uri="{BB962C8B-B14F-4D97-AF65-F5344CB8AC3E}">
        <p14:creationId xmlns:p14="http://schemas.microsoft.com/office/powerpoint/2010/main" val="320403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7896641"/>
              </p:ext>
            </p:extLst>
          </p:nvPr>
        </p:nvGraphicFramePr>
        <p:xfrm>
          <a:off x="457200" y="2944178"/>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1800" b="1" dirty="0" err="1"/>
                        <a:t>Laki-laki</a:t>
                      </a:r>
                      <a:endParaRPr lang="en-US" dirty="0"/>
                    </a:p>
                  </a:txBody>
                  <a:tcPr/>
                </a:tc>
                <a:tc>
                  <a:txBody>
                    <a:bodyPr/>
                    <a:lstStyle/>
                    <a:p>
                      <a:r>
                        <a:rPr lang="en-US" sz="1800" b="1" dirty="0" err="1"/>
                        <a:t>Wanita</a:t>
                      </a:r>
                      <a:endParaRPr lang="en-US" dirty="0"/>
                    </a:p>
                  </a:txBody>
                  <a:tcPr/>
                </a:tc>
                <a:extLst>
                  <a:ext uri="{0D108BD9-81ED-4DB2-BD59-A6C34878D82A}">
                    <a16:rowId xmlns:a16="http://schemas.microsoft.com/office/drawing/2014/main" val="10000"/>
                  </a:ext>
                </a:extLst>
              </a:tr>
              <a:tr h="370840">
                <a:tc>
                  <a:txBody>
                    <a:bodyPr/>
                    <a:lstStyle/>
                    <a:p>
                      <a:r>
                        <a:rPr lang="en-US" sz="1800" dirty="0" err="1"/>
                        <a:t>Istirahat</a:t>
                      </a:r>
                      <a:endParaRPr lang="en-US" dirty="0"/>
                    </a:p>
                  </a:txBody>
                  <a:tcPr/>
                </a:tc>
                <a:tc>
                  <a:txBody>
                    <a:bodyPr/>
                    <a:lstStyle/>
                    <a:p>
                      <a:r>
                        <a:rPr lang="en-US" sz="1800" dirty="0"/>
                        <a:t> 8 jam</a:t>
                      </a:r>
                      <a:endParaRPr lang="en-US" dirty="0"/>
                    </a:p>
                  </a:txBody>
                  <a:tcPr/>
                </a:tc>
                <a:tc>
                  <a:txBody>
                    <a:bodyPr/>
                    <a:lstStyle/>
                    <a:p>
                      <a:r>
                        <a:rPr lang="en-US" sz="1800" dirty="0"/>
                        <a:t> 8 jam</a:t>
                      </a:r>
                      <a:endParaRPr lang="en-US" dirty="0"/>
                    </a:p>
                  </a:txBody>
                  <a:tcPr/>
                </a:tc>
                <a:extLst>
                  <a:ext uri="{0D108BD9-81ED-4DB2-BD59-A6C34878D82A}">
                    <a16:rowId xmlns:a16="http://schemas.microsoft.com/office/drawing/2014/main" val="10001"/>
                  </a:ext>
                </a:extLst>
              </a:tr>
              <a:tr h="370840">
                <a:tc>
                  <a:txBody>
                    <a:bodyPr/>
                    <a:lstStyle/>
                    <a:p>
                      <a:r>
                        <a:rPr lang="en-US" sz="1800" dirty="0" err="1"/>
                        <a:t>Bekerja</a:t>
                      </a:r>
                      <a:endParaRPr lang="en-US" dirty="0"/>
                    </a:p>
                  </a:txBody>
                  <a:tcPr/>
                </a:tc>
                <a:tc>
                  <a:txBody>
                    <a:bodyPr/>
                    <a:lstStyle/>
                    <a:p>
                      <a:r>
                        <a:rPr lang="en-US" sz="1800" dirty="0"/>
                        <a:t> 8 jam</a:t>
                      </a:r>
                      <a:endParaRPr lang="en-US" dirty="0"/>
                    </a:p>
                  </a:txBody>
                  <a:tcPr/>
                </a:tc>
                <a:tc>
                  <a:txBody>
                    <a:bodyPr/>
                    <a:lstStyle/>
                    <a:p>
                      <a:r>
                        <a:rPr lang="en-US" sz="1800" dirty="0"/>
                        <a:t> 8 jam</a:t>
                      </a:r>
                      <a:endParaRPr lang="en-US" dirty="0"/>
                    </a:p>
                  </a:txBody>
                  <a:tcPr/>
                </a:tc>
                <a:extLst>
                  <a:ext uri="{0D108BD9-81ED-4DB2-BD59-A6C34878D82A}">
                    <a16:rowId xmlns:a16="http://schemas.microsoft.com/office/drawing/2014/main" val="10002"/>
                  </a:ext>
                </a:extLst>
              </a:tr>
              <a:tr h="370840">
                <a:tc>
                  <a:txBody>
                    <a:bodyPr/>
                    <a:lstStyle/>
                    <a:p>
                      <a:r>
                        <a:rPr lang="en-US" sz="1800" dirty="0" err="1"/>
                        <a:t>Berjalan</a:t>
                      </a:r>
                      <a:endParaRPr lang="en-US" dirty="0"/>
                    </a:p>
                  </a:txBody>
                  <a:tcPr/>
                </a:tc>
                <a:tc>
                  <a:txBody>
                    <a:bodyPr/>
                    <a:lstStyle/>
                    <a:p>
                      <a:r>
                        <a:rPr lang="en-US" sz="1800" dirty="0"/>
                        <a:t>1 ½ jam</a:t>
                      </a:r>
                      <a:endParaRPr lang="en-US" dirty="0"/>
                    </a:p>
                  </a:txBody>
                  <a:tcPr/>
                </a:tc>
                <a:tc>
                  <a:txBody>
                    <a:bodyPr/>
                    <a:lstStyle/>
                    <a:p>
                      <a:r>
                        <a:rPr lang="en-US" sz="1800" dirty="0"/>
                        <a:t>1 jam</a:t>
                      </a:r>
                      <a:endParaRPr lang="en-US" dirty="0"/>
                    </a:p>
                  </a:txBody>
                  <a:tcPr/>
                </a:tc>
                <a:extLst>
                  <a:ext uri="{0D108BD9-81ED-4DB2-BD59-A6C34878D82A}">
                    <a16:rowId xmlns:a16="http://schemas.microsoft.com/office/drawing/2014/main" val="10003"/>
                  </a:ext>
                </a:extLst>
              </a:tr>
              <a:tr h="370840">
                <a:tc>
                  <a:txBody>
                    <a:bodyPr/>
                    <a:lstStyle/>
                    <a:p>
                      <a:r>
                        <a:rPr lang="en-US" sz="1800" dirty="0" err="1"/>
                        <a:t>Mencuci</a:t>
                      </a:r>
                      <a:r>
                        <a:rPr lang="en-US" sz="1800" dirty="0"/>
                        <a:t> </a:t>
                      </a:r>
                      <a:r>
                        <a:rPr lang="en-US" sz="1800" dirty="0" err="1"/>
                        <a:t>dan</a:t>
                      </a:r>
                      <a:r>
                        <a:rPr lang="en-US" sz="1800" dirty="0"/>
                        <a:t> </a:t>
                      </a:r>
                      <a:r>
                        <a:rPr lang="en-US" sz="1800" dirty="0" err="1"/>
                        <a:t>berpakaian</a:t>
                      </a:r>
                      <a:endParaRPr lang="en-US" dirty="0"/>
                    </a:p>
                  </a:txBody>
                  <a:tcPr/>
                </a:tc>
                <a:tc>
                  <a:txBody>
                    <a:bodyPr/>
                    <a:lstStyle/>
                    <a:p>
                      <a:r>
                        <a:rPr lang="en-US" sz="1800" dirty="0"/>
                        <a:t>1 ½ jam</a:t>
                      </a:r>
                      <a:endParaRPr lang="en-US" dirty="0"/>
                    </a:p>
                  </a:txBody>
                  <a:tcPr/>
                </a:tc>
                <a:tc>
                  <a:txBody>
                    <a:bodyPr/>
                    <a:lstStyle/>
                    <a:p>
                      <a:r>
                        <a:rPr lang="en-US" sz="1800" dirty="0"/>
                        <a:t>1 jam</a:t>
                      </a:r>
                      <a:endParaRPr lang="en-US" dirty="0"/>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189039"/>
            <a:ext cx="8229600" cy="1143000"/>
          </a:xfrm>
        </p:spPr>
        <p:txBody>
          <a:bodyPr>
            <a:normAutofit fontScale="90000"/>
          </a:bodyPr>
          <a:lstStyle/>
          <a:p>
            <a:r>
              <a:rPr lang="en-US" sz="3100" dirty="0" err="1"/>
              <a:t>Derajat</a:t>
            </a:r>
            <a:r>
              <a:rPr lang="en-US" sz="3100" dirty="0"/>
              <a:t> </a:t>
            </a:r>
            <a:r>
              <a:rPr lang="en-US" sz="3100" dirty="0" err="1"/>
              <a:t>kegiatan</a:t>
            </a:r>
            <a:r>
              <a:rPr lang="en-US" dirty="0"/>
              <a:t>.</a:t>
            </a:r>
            <a:br>
              <a:rPr lang="en-US" dirty="0"/>
            </a:br>
            <a:r>
              <a:rPr lang="en-US" dirty="0"/>
              <a:t> </a:t>
            </a:r>
            <a:r>
              <a:rPr lang="en-US" sz="3100" dirty="0" err="1"/>
              <a:t>Untuk</a:t>
            </a:r>
            <a:r>
              <a:rPr lang="en-US" sz="3100" dirty="0"/>
              <a:t> orang, </a:t>
            </a:r>
            <a:r>
              <a:rPr lang="en-US" sz="3100" dirty="0" err="1"/>
              <a:t>standar</a:t>
            </a:r>
            <a:r>
              <a:rPr lang="en-US" sz="3100" dirty="0"/>
              <a:t> </a:t>
            </a:r>
            <a:r>
              <a:rPr lang="en-US" sz="3100" dirty="0" err="1"/>
              <a:t>dapat</a:t>
            </a:r>
            <a:r>
              <a:rPr lang="en-US" sz="3100" dirty="0"/>
              <a:t> </a:t>
            </a:r>
            <a:r>
              <a:rPr lang="en-US" sz="3100" dirty="0" err="1"/>
              <a:t>dipakai</a:t>
            </a:r>
            <a:r>
              <a:rPr lang="en-US" sz="3100" dirty="0"/>
              <a:t> </a:t>
            </a:r>
            <a:r>
              <a:rPr lang="en-US" sz="3100" dirty="0" err="1"/>
              <a:t>kegiatan-kegiatan</a:t>
            </a:r>
            <a:r>
              <a:rPr lang="en-US" sz="3100" dirty="0"/>
              <a:t> yang </a:t>
            </a:r>
            <a:r>
              <a:rPr lang="en-US" sz="3100" dirty="0" err="1"/>
              <a:t>meliputi</a:t>
            </a:r>
            <a:r>
              <a:rPr lang="en-US" sz="3100" dirty="0"/>
              <a:t>:</a:t>
            </a:r>
            <a:br>
              <a:rPr lang="en-US" sz="3100" dirty="0"/>
            </a:br>
            <a:endParaRPr lang="en-US" sz="3100" dirty="0"/>
          </a:p>
        </p:txBody>
      </p:sp>
    </p:spTree>
    <p:extLst>
      <p:ext uri="{BB962C8B-B14F-4D97-AF65-F5344CB8AC3E}">
        <p14:creationId xmlns:p14="http://schemas.microsoft.com/office/powerpoint/2010/main" val="148107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Manusia</a:t>
            </a:r>
            <a:r>
              <a:rPr lang="en-US" dirty="0"/>
              <a:t>……………..&gt; </a:t>
            </a:r>
            <a:r>
              <a:rPr lang="en-US" dirty="0" err="1"/>
              <a:t>Bukan</a:t>
            </a:r>
            <a:r>
              <a:rPr lang="en-US" dirty="0"/>
              <a:t> </a:t>
            </a:r>
            <a:r>
              <a:rPr lang="en-US" dirty="0" err="1"/>
              <a:t>mesin</a:t>
            </a:r>
            <a:endParaRPr lang="en-US" dirty="0"/>
          </a:p>
          <a:p>
            <a:pPr marL="420624" indent="-384048" algn="just">
              <a:buNone/>
              <a:tabLst>
                <a:tab pos="2286000" algn="l"/>
              </a:tabLst>
              <a:defRPr/>
            </a:pPr>
            <a:r>
              <a:rPr lang="en-US" dirty="0" err="1"/>
              <a:t>Punya</a:t>
            </a:r>
            <a:r>
              <a:rPr lang="en-US" dirty="0"/>
              <a:t> </a:t>
            </a:r>
            <a:r>
              <a:rPr lang="en-US" dirty="0" err="1"/>
              <a:t>perasaan</a:t>
            </a:r>
            <a:endParaRPr lang="en-US" dirty="0"/>
          </a:p>
          <a:p>
            <a:pPr marL="420624" indent="-384048" algn="just">
              <a:buNone/>
              <a:tabLst>
                <a:tab pos="2286000" algn="l"/>
              </a:tabLst>
              <a:defRPr/>
            </a:pPr>
            <a:r>
              <a:rPr lang="en-US" dirty="0"/>
              <a:t>		</a:t>
            </a:r>
            <a:r>
              <a:rPr lang="en-US" dirty="0" err="1"/>
              <a:t>Pikiran</a:t>
            </a:r>
            <a:endParaRPr lang="en-US" dirty="0"/>
          </a:p>
          <a:p>
            <a:pPr marL="420624" indent="-384048" algn="just">
              <a:buNone/>
              <a:tabLst>
                <a:tab pos="2286000" algn="l"/>
              </a:tabLst>
              <a:defRPr/>
            </a:pPr>
            <a:r>
              <a:rPr lang="en-US" dirty="0"/>
              <a:t>		</a:t>
            </a:r>
            <a:r>
              <a:rPr lang="en-US" dirty="0" err="1"/>
              <a:t>Kehidupan</a:t>
            </a:r>
            <a:r>
              <a:rPr lang="en-US" dirty="0"/>
              <a:t> </a:t>
            </a:r>
            <a:r>
              <a:rPr lang="en-US" dirty="0" err="1"/>
              <a:t>sosial</a:t>
            </a:r>
            <a:endParaRPr lang="en-US" dirty="0"/>
          </a:p>
          <a:p>
            <a:pPr marL="420624" indent="-384048" algn="just">
              <a:buNone/>
              <a:tabLst>
                <a:tab pos="2286000" algn="l"/>
              </a:tabLst>
              <a:defRPr/>
            </a:pPr>
            <a:r>
              <a:rPr lang="en-US" dirty="0" err="1"/>
              <a:t>Pekerja</a:t>
            </a:r>
            <a:r>
              <a:rPr lang="en-US" dirty="0"/>
              <a:t>……………&gt;</a:t>
            </a:r>
            <a:r>
              <a:rPr lang="en-US" dirty="0" err="1"/>
              <a:t>punya</a:t>
            </a:r>
            <a:r>
              <a:rPr lang="en-US" dirty="0"/>
              <a:t> </a:t>
            </a:r>
            <a:r>
              <a:rPr lang="en-US" dirty="0" err="1"/>
              <a:t>perasaan</a:t>
            </a:r>
            <a:endParaRPr lang="en-US" dirty="0"/>
          </a:p>
          <a:p>
            <a:pPr marL="420624" indent="-384048" algn="just">
              <a:buNone/>
              <a:tabLst>
                <a:tab pos="2286000" algn="l"/>
              </a:tabLst>
              <a:defRPr/>
            </a:pPr>
            <a:r>
              <a:rPr lang="en-US" dirty="0"/>
              <a:t>		</a:t>
            </a:r>
            <a:r>
              <a:rPr lang="en-US" dirty="0" err="1"/>
              <a:t>Pikiran</a:t>
            </a:r>
            <a:endParaRPr lang="en-US" dirty="0"/>
          </a:p>
          <a:p>
            <a:pPr marL="420624" indent="-384048" algn="just">
              <a:buNone/>
              <a:tabLst>
                <a:tab pos="2286000" algn="l"/>
              </a:tabLst>
              <a:defRPr/>
            </a:pPr>
            <a:r>
              <a:rPr lang="en-US" dirty="0"/>
              <a:t>		</a:t>
            </a:r>
            <a:r>
              <a:rPr lang="en-US" dirty="0" err="1"/>
              <a:t>Kehidupan</a:t>
            </a:r>
            <a:r>
              <a:rPr lang="en-US" dirty="0"/>
              <a:t> </a:t>
            </a:r>
            <a:r>
              <a:rPr lang="en-US" dirty="0" err="1"/>
              <a:t>sosial</a:t>
            </a:r>
            <a:endParaRPr lang="en-US" dirty="0"/>
          </a:p>
        </p:txBody>
      </p:sp>
      <p:sp>
        <p:nvSpPr>
          <p:cNvPr id="2" name="Title 1"/>
          <p:cNvSpPr>
            <a:spLocks noGrp="1"/>
          </p:cNvSpPr>
          <p:nvPr>
            <p:ph type="title"/>
          </p:nvPr>
        </p:nvSpPr>
        <p:spPr>
          <a:xfrm>
            <a:off x="457200" y="781075"/>
            <a:ext cx="8229600" cy="1143000"/>
          </a:xfrm>
        </p:spPr>
        <p:txBody>
          <a:bodyPr>
            <a:normAutofit fontScale="90000"/>
          </a:bodyPr>
          <a:lstStyle/>
          <a:p>
            <a:r>
              <a:rPr lang="en-US" b="1" dirty="0"/>
              <a:t>PSIKOLOGIS</a:t>
            </a:r>
            <a:br>
              <a:rPr lang="en-US" b="1" dirty="0"/>
            </a:br>
            <a:endParaRPr lang="en-US" dirty="0"/>
          </a:p>
        </p:txBody>
      </p:sp>
    </p:spTree>
    <p:extLst>
      <p:ext uri="{BB962C8B-B14F-4D97-AF65-F5344CB8AC3E}">
        <p14:creationId xmlns:p14="http://schemas.microsoft.com/office/powerpoint/2010/main" val="146856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err="1">
                <a:sym typeface="Wingdings" pitchFamily="2" charset="2"/>
              </a:rPr>
              <a:t>Dengan</a:t>
            </a:r>
            <a:r>
              <a:rPr lang="en-US" b="1" dirty="0">
                <a:sym typeface="Wingdings" pitchFamily="2" charset="2"/>
              </a:rPr>
              <a:t> </a:t>
            </a:r>
            <a:r>
              <a:rPr lang="en-US" b="1" dirty="0" err="1">
                <a:sym typeface="Wingdings" pitchFamily="2" charset="2"/>
              </a:rPr>
              <a:t>motivasi</a:t>
            </a:r>
            <a:endParaRPr lang="en-US" b="1" dirty="0">
              <a:sym typeface="Wingdings" pitchFamily="2" charset="2"/>
            </a:endParaRPr>
          </a:p>
          <a:p>
            <a:pPr>
              <a:buNone/>
            </a:pPr>
            <a:endParaRPr lang="en-US" dirty="0">
              <a:sym typeface="Wingdings" pitchFamily="2" charset="2"/>
            </a:endParaRPr>
          </a:p>
          <a:p>
            <a:pPr>
              <a:buNone/>
            </a:pPr>
            <a:r>
              <a:rPr lang="en-US" dirty="0">
                <a:sym typeface="Wingdings" pitchFamily="2" charset="2"/>
              </a:rPr>
              <a:t>	</a:t>
            </a:r>
            <a:r>
              <a:rPr lang="en-US" dirty="0" err="1">
                <a:sym typeface="Wingdings" pitchFamily="2" charset="2"/>
              </a:rPr>
              <a:t>Apa</a:t>
            </a:r>
            <a:r>
              <a:rPr lang="en-US" dirty="0">
                <a:sym typeface="Wingdings" pitchFamily="2" charset="2"/>
              </a:rPr>
              <a:t> yang </a:t>
            </a:r>
            <a:r>
              <a:rPr lang="en-US" dirty="0" err="1">
                <a:sym typeface="Wingdings" pitchFamily="2" charset="2"/>
              </a:rPr>
              <a:t>akan</a:t>
            </a:r>
            <a:r>
              <a:rPr lang="en-US" dirty="0">
                <a:sym typeface="Wingdings" pitchFamily="2" charset="2"/>
              </a:rPr>
              <a:t> </a:t>
            </a:r>
            <a:r>
              <a:rPr lang="en-US" dirty="0" err="1">
                <a:sym typeface="Wingdings" pitchFamily="2" charset="2"/>
              </a:rPr>
              <a:t>saya</a:t>
            </a:r>
            <a:r>
              <a:rPr lang="en-US" dirty="0">
                <a:sym typeface="Wingdings" pitchFamily="2" charset="2"/>
              </a:rPr>
              <a:t> </a:t>
            </a:r>
            <a:r>
              <a:rPr lang="en-US" dirty="0" err="1">
                <a:sym typeface="Wingdings" pitchFamily="2" charset="2"/>
              </a:rPr>
              <a:t>kerjakan</a:t>
            </a:r>
            <a:endParaRPr lang="en-US" dirty="0">
              <a:sym typeface="Wingdings" pitchFamily="2" charset="2"/>
            </a:endParaRPr>
          </a:p>
          <a:p>
            <a:pPr>
              <a:buNone/>
            </a:pPr>
            <a:r>
              <a:rPr lang="en-US" dirty="0">
                <a:sym typeface="Wingdings" pitchFamily="2" charset="2"/>
              </a:rPr>
              <a:t>	Hari </a:t>
            </a:r>
            <a:r>
              <a:rPr lang="en-US" dirty="0" err="1">
                <a:sym typeface="Wingdings" pitchFamily="2" charset="2"/>
              </a:rPr>
              <a:t>ini</a:t>
            </a:r>
            <a:endParaRPr lang="en-US" dirty="0">
              <a:sym typeface="Wingdings" pitchFamily="2" charset="2"/>
            </a:endParaRPr>
          </a:p>
          <a:p>
            <a:endParaRPr lang="en-US" dirty="0"/>
          </a:p>
        </p:txBody>
      </p:sp>
      <p:sp>
        <p:nvSpPr>
          <p:cNvPr id="2" name="Title 1"/>
          <p:cNvSpPr>
            <a:spLocks noGrp="1"/>
          </p:cNvSpPr>
          <p:nvPr>
            <p:ph type="title"/>
          </p:nvPr>
        </p:nvSpPr>
        <p:spPr/>
        <p:txBody>
          <a:bodyPr/>
          <a:lstStyle/>
          <a:p>
            <a:r>
              <a:rPr lang="en-US" dirty="0" err="1"/>
              <a:t>Kerja</a:t>
            </a:r>
            <a:endParaRPr lang="en-US" dirty="0"/>
          </a:p>
        </p:txBody>
      </p:sp>
    </p:spTree>
    <p:extLst>
      <p:ext uri="{BB962C8B-B14F-4D97-AF65-F5344CB8AC3E}">
        <p14:creationId xmlns:p14="http://schemas.microsoft.com/office/powerpoint/2010/main" val="427433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err="1">
                <a:sym typeface="Wingdings" pitchFamily="2" charset="2"/>
              </a:rPr>
              <a:t>Tanpa</a:t>
            </a:r>
            <a:r>
              <a:rPr lang="en-US" b="1" dirty="0">
                <a:sym typeface="Wingdings" pitchFamily="2" charset="2"/>
              </a:rPr>
              <a:t> </a:t>
            </a:r>
            <a:r>
              <a:rPr lang="en-US" b="1" dirty="0" err="1">
                <a:sym typeface="Wingdings" pitchFamily="2" charset="2"/>
              </a:rPr>
              <a:t>motivasi</a:t>
            </a:r>
            <a:endParaRPr lang="en-US" b="1" dirty="0">
              <a:sym typeface="Wingdings" pitchFamily="2" charset="2"/>
            </a:endParaRPr>
          </a:p>
          <a:p>
            <a:pPr>
              <a:buNone/>
            </a:pPr>
            <a:endParaRPr lang="en-US" dirty="0">
              <a:sym typeface="Wingdings" pitchFamily="2" charset="2"/>
            </a:endParaRPr>
          </a:p>
          <a:p>
            <a:pPr>
              <a:buNone/>
            </a:pPr>
            <a:r>
              <a:rPr lang="en-US" dirty="0">
                <a:sym typeface="Wingdings" pitchFamily="2" charset="2"/>
              </a:rPr>
              <a:t>	</a:t>
            </a:r>
            <a:r>
              <a:rPr lang="en-US" dirty="0" err="1">
                <a:sym typeface="Wingdings" pitchFamily="2" charset="2"/>
              </a:rPr>
              <a:t>Apa</a:t>
            </a:r>
            <a:r>
              <a:rPr lang="en-US" dirty="0">
                <a:sym typeface="Wingdings" pitchFamily="2" charset="2"/>
              </a:rPr>
              <a:t> yang </a:t>
            </a:r>
            <a:r>
              <a:rPr lang="en-US" dirty="0" err="1">
                <a:sym typeface="Wingdings" pitchFamily="2" charset="2"/>
              </a:rPr>
              <a:t>akan</a:t>
            </a:r>
            <a:r>
              <a:rPr lang="en-US" dirty="0">
                <a:sym typeface="Wingdings" pitchFamily="2" charset="2"/>
              </a:rPr>
              <a:t> </a:t>
            </a:r>
            <a:r>
              <a:rPr lang="en-US" dirty="0" err="1">
                <a:sym typeface="Wingdings" pitchFamily="2" charset="2"/>
              </a:rPr>
              <a:t>ditugaskan</a:t>
            </a:r>
            <a:r>
              <a:rPr lang="en-US" dirty="0">
                <a:sym typeface="Wingdings" pitchFamily="2" charset="2"/>
              </a:rPr>
              <a:t> </a:t>
            </a:r>
            <a:r>
              <a:rPr lang="en-US" dirty="0" err="1">
                <a:sym typeface="Wingdings" pitchFamily="2" charset="2"/>
              </a:rPr>
              <a:t>seseorang</a:t>
            </a:r>
            <a:r>
              <a:rPr lang="en-US" dirty="0">
                <a:sym typeface="Wingdings" pitchFamily="2" charset="2"/>
              </a:rPr>
              <a:t> </a:t>
            </a:r>
          </a:p>
          <a:p>
            <a:pPr>
              <a:buNone/>
            </a:pPr>
            <a:r>
              <a:rPr lang="en-US" dirty="0">
                <a:sym typeface="Wingdings" pitchFamily="2" charset="2"/>
              </a:rPr>
              <a:t>	</a:t>
            </a:r>
            <a:r>
              <a:rPr lang="en-US" dirty="0" err="1">
                <a:sym typeface="Wingdings" pitchFamily="2" charset="2"/>
              </a:rPr>
              <a:t>kepada</a:t>
            </a:r>
            <a:r>
              <a:rPr lang="en-US" dirty="0">
                <a:sym typeface="Wingdings" pitchFamily="2" charset="2"/>
              </a:rPr>
              <a:t> </a:t>
            </a:r>
            <a:r>
              <a:rPr lang="en-US" dirty="0" err="1">
                <a:sym typeface="Wingdings" pitchFamily="2" charset="2"/>
              </a:rPr>
              <a:t>saya</a:t>
            </a:r>
            <a:endParaRPr lang="en-US" dirty="0"/>
          </a:p>
          <a:p>
            <a:endParaRPr lang="en-US" dirty="0"/>
          </a:p>
        </p:txBody>
      </p:sp>
      <p:sp>
        <p:nvSpPr>
          <p:cNvPr id="2" name="Title 1"/>
          <p:cNvSpPr>
            <a:spLocks noGrp="1"/>
          </p:cNvSpPr>
          <p:nvPr>
            <p:ph type="title"/>
          </p:nvPr>
        </p:nvSpPr>
        <p:spPr/>
        <p:txBody>
          <a:bodyPr/>
          <a:lstStyle/>
          <a:p>
            <a:r>
              <a:rPr lang="en-US" dirty="0" err="1"/>
              <a:t>Kerja</a:t>
            </a:r>
            <a:endParaRPr lang="en-US" dirty="0"/>
          </a:p>
        </p:txBody>
      </p:sp>
    </p:spTree>
    <p:extLst>
      <p:ext uri="{BB962C8B-B14F-4D97-AF65-F5344CB8AC3E}">
        <p14:creationId xmlns:p14="http://schemas.microsoft.com/office/powerpoint/2010/main" val="158146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9875"/>
            <a:ext cx="8229600" cy="1143000"/>
          </a:xfrm>
        </p:spPr>
        <p:txBody>
          <a:bodyPr/>
          <a:lstStyle/>
          <a:p>
            <a:r>
              <a:rPr lang="en-US" dirty="0" err="1"/>
              <a:t>Terima</a:t>
            </a:r>
            <a:r>
              <a:rPr lang="en-US" dirty="0"/>
              <a:t> </a:t>
            </a:r>
            <a:r>
              <a:rPr lang="en-US" dirty="0" err="1"/>
              <a:t>Kasih</a:t>
            </a:r>
            <a:endParaRPr lang="en-US" dirty="0"/>
          </a:p>
        </p:txBody>
      </p:sp>
    </p:spTree>
    <p:extLst>
      <p:ext uri="{BB962C8B-B14F-4D97-AF65-F5344CB8AC3E}">
        <p14:creationId xmlns:p14="http://schemas.microsoft.com/office/powerpoint/2010/main" val="246621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tabLst>
                <a:tab pos="914400" algn="l"/>
                <a:tab pos="1257300" algn="l"/>
                <a:tab pos="1485900" algn="l"/>
              </a:tabLst>
            </a:pPr>
            <a:r>
              <a:rPr lang="en-US" dirty="0">
                <a:sym typeface="Wingdings" pitchFamily="2" charset="2"/>
              </a:rPr>
              <a:t>KESEHATAN DAN </a:t>
            </a:r>
            <a:r>
              <a:rPr lang="en-US" u="sng" dirty="0">
                <a:sym typeface="Wingdings" pitchFamily="2" charset="2"/>
              </a:rPr>
              <a:t>DAYA KERJA</a:t>
            </a:r>
            <a:r>
              <a:rPr lang="en-US" dirty="0">
                <a:sym typeface="Wingdings" pitchFamily="2" charset="2"/>
              </a:rPr>
              <a:t>  ERAT</a:t>
            </a:r>
          </a:p>
          <a:p>
            <a:pPr algn="just">
              <a:buNone/>
              <a:tabLst>
                <a:tab pos="914400" algn="l"/>
                <a:tab pos="1257300" algn="l"/>
                <a:tab pos="1485900" algn="l"/>
              </a:tabLst>
            </a:pPr>
            <a:r>
              <a:rPr lang="en-US" dirty="0">
                <a:sym typeface="Wingdings" pitchFamily="2" charset="2"/>
              </a:rPr>
              <a:t>			HUBUNGANNYA DENGAN </a:t>
            </a:r>
            <a:r>
              <a:rPr lang="en-US" u="sng" dirty="0">
                <a:sym typeface="Wingdings" pitchFamily="2" charset="2"/>
              </a:rPr>
              <a:t>TK. GIZI</a:t>
            </a:r>
          </a:p>
          <a:p>
            <a:pPr algn="just">
              <a:buNone/>
              <a:tabLst>
                <a:tab pos="914400" algn="l"/>
                <a:tab pos="1257300" algn="l"/>
                <a:tab pos="1485900" algn="l"/>
              </a:tabLst>
            </a:pPr>
            <a:endParaRPr lang="en-US" u="sng" dirty="0">
              <a:sym typeface="Wingdings" pitchFamily="2" charset="2"/>
            </a:endParaRPr>
          </a:p>
          <a:p>
            <a:pPr algn="ctr">
              <a:buNone/>
              <a:tabLst>
                <a:tab pos="914400" algn="l"/>
                <a:tab pos="1257300" algn="l"/>
                <a:tab pos="1485900" algn="l"/>
              </a:tabLst>
            </a:pPr>
            <a:r>
              <a:rPr lang="en-US" b="1" dirty="0">
                <a:sym typeface="Wingdings" pitchFamily="2" charset="2"/>
              </a:rPr>
              <a:t>GIZI  KERJA  KALORI</a:t>
            </a:r>
          </a:p>
          <a:p>
            <a:endParaRPr lang="en-US" dirty="0"/>
          </a:p>
        </p:txBody>
      </p:sp>
      <p:sp>
        <p:nvSpPr>
          <p:cNvPr id="2" name="Title 1"/>
          <p:cNvSpPr>
            <a:spLocks noGrp="1"/>
          </p:cNvSpPr>
          <p:nvPr>
            <p:ph type="title"/>
          </p:nvPr>
        </p:nvSpPr>
        <p:spPr/>
        <p:txBody>
          <a:bodyPr/>
          <a:lstStyle/>
          <a:p>
            <a:r>
              <a:rPr lang="en-US" dirty="0"/>
              <a:t>GIZI</a:t>
            </a:r>
          </a:p>
        </p:txBody>
      </p:sp>
    </p:spTree>
    <p:extLst>
      <p:ext uri="{BB962C8B-B14F-4D97-AF65-F5344CB8AC3E}">
        <p14:creationId xmlns:p14="http://schemas.microsoft.com/office/powerpoint/2010/main" val="152802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tabLst>
                <a:tab pos="914400" algn="l"/>
                <a:tab pos="1257300" algn="l"/>
                <a:tab pos="1485900" algn="l"/>
              </a:tabLst>
            </a:pPr>
            <a:r>
              <a:rPr lang="en-US" dirty="0">
                <a:sym typeface="Wingdings" pitchFamily="2" charset="2"/>
              </a:rPr>
              <a:t>1)	</a:t>
            </a:r>
            <a:r>
              <a:rPr lang="en-US" dirty="0" err="1">
                <a:sym typeface="Wingdings" pitchFamily="2" charset="2"/>
              </a:rPr>
              <a:t>Pengaruh</a:t>
            </a:r>
            <a:r>
              <a:rPr lang="en-US" dirty="0">
                <a:sym typeface="Wingdings" pitchFamily="2" charset="2"/>
              </a:rPr>
              <a:t> </a:t>
            </a:r>
            <a:r>
              <a:rPr lang="en-US" dirty="0" err="1">
                <a:sym typeface="Wingdings" pitchFamily="2" charset="2"/>
              </a:rPr>
              <a:t>frekuensi</a:t>
            </a:r>
            <a:r>
              <a:rPr lang="en-US" dirty="0">
                <a:sym typeface="Wingdings" pitchFamily="2" charset="2"/>
              </a:rPr>
              <a:t> </a:t>
            </a:r>
            <a:r>
              <a:rPr lang="en-US" dirty="0" err="1">
                <a:sym typeface="Wingdings" pitchFamily="2" charset="2"/>
              </a:rPr>
              <a:t>makan</a:t>
            </a:r>
            <a:r>
              <a:rPr lang="en-US" dirty="0">
                <a:sym typeface="Wingdings" pitchFamily="2" charset="2"/>
              </a:rPr>
              <a:t> &amp; </a:t>
            </a:r>
            <a:r>
              <a:rPr lang="en-US" dirty="0" err="1">
                <a:sym typeface="Wingdings" pitchFamily="2" charset="2"/>
              </a:rPr>
              <a:t>komposisi</a:t>
            </a:r>
            <a:r>
              <a:rPr lang="en-US" dirty="0">
                <a:sym typeface="Wingdings" pitchFamily="2" charset="2"/>
              </a:rPr>
              <a:t> </a:t>
            </a:r>
            <a:r>
              <a:rPr lang="en-US" dirty="0" err="1">
                <a:sym typeface="Wingdings" pitchFamily="2" charset="2"/>
              </a:rPr>
              <a:t>makanan</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a:t>
            </a:r>
            <a:r>
              <a:rPr lang="en-US" dirty="0" err="1">
                <a:sym typeface="Wingdings" pitchFamily="2" charset="2"/>
              </a:rPr>
              <a:t>Kantin</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a:t>
            </a:r>
            <a:r>
              <a:rPr lang="en-US" dirty="0" err="1">
                <a:sym typeface="Wingdings" pitchFamily="2" charset="2"/>
              </a:rPr>
              <a:t>Makan</a:t>
            </a:r>
            <a:r>
              <a:rPr lang="en-US" dirty="0">
                <a:sym typeface="Wingdings" pitchFamily="2" charset="2"/>
              </a:rPr>
              <a:t> </a:t>
            </a:r>
            <a:r>
              <a:rPr lang="en-US" dirty="0" err="1">
                <a:sym typeface="Wingdings" pitchFamily="2" charset="2"/>
              </a:rPr>
              <a:t>pagi</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a:t>
            </a:r>
            <a:r>
              <a:rPr lang="en-US" dirty="0" err="1">
                <a:sym typeface="Wingdings" pitchFamily="2" charset="2"/>
              </a:rPr>
              <a:t>Dll</a:t>
            </a:r>
            <a:endParaRPr lang="en-US" dirty="0">
              <a:sym typeface="Wingdings" pitchFamily="2" charset="2"/>
            </a:endParaRPr>
          </a:p>
          <a:p>
            <a:pPr marL="0" indent="0">
              <a:buNone/>
            </a:pPr>
            <a:endParaRPr lang="en-US" dirty="0"/>
          </a:p>
        </p:txBody>
      </p:sp>
      <p:sp>
        <p:nvSpPr>
          <p:cNvPr id="2" name="Title 1"/>
          <p:cNvSpPr>
            <a:spLocks noGrp="1"/>
          </p:cNvSpPr>
          <p:nvPr>
            <p:ph type="title"/>
          </p:nvPr>
        </p:nvSpPr>
        <p:spPr>
          <a:xfrm>
            <a:off x="457200" y="457200"/>
            <a:ext cx="8229600" cy="1143000"/>
          </a:xfrm>
        </p:spPr>
        <p:txBody>
          <a:bodyPr>
            <a:noAutofit/>
          </a:bodyPr>
          <a:lstStyle/>
          <a:p>
            <a:pPr>
              <a:tabLst>
                <a:tab pos="914400" algn="l"/>
                <a:tab pos="1257300" algn="l"/>
                <a:tab pos="1485900" algn="l"/>
              </a:tabLst>
            </a:pPr>
            <a:r>
              <a:rPr lang="en-US" sz="2400" dirty="0" err="1">
                <a:solidFill>
                  <a:srgbClr val="FF0000"/>
                </a:solidFill>
                <a:sym typeface="Wingdings" pitchFamily="2" charset="2"/>
              </a:rPr>
              <a:t>Hubungan</a:t>
            </a:r>
            <a:r>
              <a:rPr lang="en-US" sz="2400" dirty="0">
                <a:solidFill>
                  <a:srgbClr val="FF0000"/>
                </a:solidFill>
                <a:sym typeface="Wingdings" pitchFamily="2" charset="2"/>
              </a:rPr>
              <a:t> </a:t>
            </a:r>
            <a:r>
              <a:rPr lang="en-US" sz="2400" dirty="0" err="1">
                <a:solidFill>
                  <a:srgbClr val="FF0000"/>
                </a:solidFill>
                <a:sym typeface="Wingdings" pitchFamily="2" charset="2"/>
              </a:rPr>
              <a:t>pekerjaan</a:t>
            </a:r>
            <a:r>
              <a:rPr lang="en-US" sz="2400" dirty="0">
                <a:solidFill>
                  <a:srgbClr val="FF0000"/>
                </a:solidFill>
                <a:sym typeface="Wingdings" pitchFamily="2" charset="2"/>
              </a:rPr>
              <a:t>, </a:t>
            </a:r>
            <a:r>
              <a:rPr lang="en-US" sz="2400" dirty="0" err="1">
                <a:solidFill>
                  <a:srgbClr val="FF0000"/>
                </a:solidFill>
                <a:sym typeface="Wingdings" pitchFamily="2" charset="2"/>
              </a:rPr>
              <a:t>bahan</a:t>
            </a:r>
            <a:r>
              <a:rPr lang="en-US" sz="2400" dirty="0">
                <a:solidFill>
                  <a:srgbClr val="FF0000"/>
                </a:solidFill>
                <a:sym typeface="Wingdings" pitchFamily="2" charset="2"/>
              </a:rPr>
              <a:t> </a:t>
            </a:r>
            <a:r>
              <a:rPr lang="en-US" sz="2400" dirty="0" err="1">
                <a:solidFill>
                  <a:srgbClr val="FF0000"/>
                </a:solidFill>
                <a:sym typeface="Wingdings" pitchFamily="2" charset="2"/>
              </a:rPr>
              <a:t>makanan</a:t>
            </a:r>
            <a:r>
              <a:rPr lang="en-US" sz="2400" dirty="0">
                <a:solidFill>
                  <a:srgbClr val="FF0000"/>
                </a:solidFill>
                <a:sym typeface="Wingdings" pitchFamily="2" charset="2"/>
              </a:rPr>
              <a:t> </a:t>
            </a:r>
            <a:r>
              <a:rPr lang="en-US" sz="2400" dirty="0" err="1">
                <a:solidFill>
                  <a:srgbClr val="FF0000"/>
                </a:solidFill>
                <a:sym typeface="Wingdings" pitchFamily="2" charset="2"/>
              </a:rPr>
              <a:t>oleh</a:t>
            </a:r>
            <a:r>
              <a:rPr lang="en-US" sz="2400" dirty="0">
                <a:solidFill>
                  <a:srgbClr val="FF0000"/>
                </a:solidFill>
                <a:sym typeface="Wingdings" pitchFamily="2" charset="2"/>
              </a:rPr>
              <a:t> </a:t>
            </a:r>
            <a:r>
              <a:rPr lang="en-US" sz="2400" dirty="0" err="1">
                <a:solidFill>
                  <a:srgbClr val="FF0000"/>
                </a:solidFill>
                <a:sym typeface="Wingdings" pitchFamily="2" charset="2"/>
              </a:rPr>
              <a:t>tenaga</a:t>
            </a:r>
            <a:r>
              <a:rPr lang="en-US" sz="2400" dirty="0">
                <a:solidFill>
                  <a:srgbClr val="FF0000"/>
                </a:solidFill>
                <a:sym typeface="Wingdings" pitchFamily="2" charset="2"/>
              </a:rPr>
              <a:t> </a:t>
            </a:r>
            <a:r>
              <a:rPr lang="en-US" sz="2400" dirty="0" err="1">
                <a:solidFill>
                  <a:srgbClr val="FF0000"/>
                </a:solidFill>
                <a:sym typeface="Wingdings" pitchFamily="2" charset="2"/>
              </a:rPr>
              <a:t>kerja</a:t>
            </a:r>
            <a:r>
              <a:rPr lang="en-US" sz="2400" dirty="0">
                <a:solidFill>
                  <a:srgbClr val="FF0000"/>
                </a:solidFill>
                <a:sym typeface="Wingdings" pitchFamily="2" charset="2"/>
              </a:rPr>
              <a:t> </a:t>
            </a:r>
            <a:r>
              <a:rPr lang="en-US" sz="2400" dirty="0" err="1">
                <a:solidFill>
                  <a:srgbClr val="FF0000"/>
                </a:solidFill>
                <a:sym typeface="Wingdings" pitchFamily="2" charset="2"/>
              </a:rPr>
              <a:t>untuk</a:t>
            </a:r>
            <a:br>
              <a:rPr lang="en-US" sz="2400" dirty="0">
                <a:solidFill>
                  <a:srgbClr val="FF0000"/>
                </a:solidFill>
                <a:sym typeface="Wingdings" pitchFamily="2" charset="2"/>
              </a:rPr>
            </a:br>
            <a:r>
              <a:rPr lang="en-US" sz="2400" dirty="0" err="1">
                <a:solidFill>
                  <a:srgbClr val="FF0000"/>
                </a:solidFill>
                <a:sym typeface="Wingdings" pitchFamily="2" charset="2"/>
              </a:rPr>
              <a:t>memenuhi</a:t>
            </a:r>
            <a:r>
              <a:rPr lang="en-US" sz="2400" dirty="0">
                <a:solidFill>
                  <a:srgbClr val="FF0000"/>
                </a:solidFill>
                <a:sym typeface="Wingdings" pitchFamily="2" charset="2"/>
              </a:rPr>
              <a:t> </a:t>
            </a:r>
            <a:r>
              <a:rPr lang="en-US" sz="2400" dirty="0" err="1">
                <a:solidFill>
                  <a:srgbClr val="FF0000"/>
                </a:solidFill>
                <a:sym typeface="Wingdings" pitchFamily="2" charset="2"/>
              </a:rPr>
              <a:t>gizi</a:t>
            </a:r>
            <a:r>
              <a:rPr lang="en-US" sz="2400" dirty="0">
                <a:solidFill>
                  <a:srgbClr val="FF0000"/>
                </a:solidFill>
                <a:sym typeface="Wingdings" pitchFamily="2" charset="2"/>
              </a:rPr>
              <a:t> &amp; </a:t>
            </a:r>
            <a:r>
              <a:rPr lang="en-US" sz="2400" dirty="0" err="1">
                <a:solidFill>
                  <a:srgbClr val="FF0000"/>
                </a:solidFill>
                <a:sym typeface="Wingdings" pitchFamily="2" charset="2"/>
              </a:rPr>
              <a:t>tambahan</a:t>
            </a:r>
            <a:r>
              <a:rPr lang="en-US" sz="2400" dirty="0">
                <a:solidFill>
                  <a:srgbClr val="FF0000"/>
                </a:solidFill>
                <a:sym typeface="Wingdings" pitchFamily="2" charset="2"/>
              </a:rPr>
              <a:t> </a:t>
            </a:r>
            <a:r>
              <a:rPr lang="en-US" sz="2400" dirty="0" err="1">
                <a:solidFill>
                  <a:srgbClr val="FF0000"/>
                </a:solidFill>
                <a:sym typeface="Wingdings" pitchFamily="2" charset="2"/>
              </a:rPr>
              <a:t>kalori</a:t>
            </a:r>
            <a:r>
              <a:rPr lang="en-US" sz="2400" dirty="0">
                <a:solidFill>
                  <a:srgbClr val="FF0000"/>
                </a:solidFill>
                <a:sym typeface="Wingdings" pitchFamily="2" charset="2"/>
              </a:rPr>
              <a:t> </a:t>
            </a:r>
            <a:r>
              <a:rPr lang="en-US" sz="2400" dirty="0" err="1">
                <a:solidFill>
                  <a:srgbClr val="FF0000"/>
                </a:solidFill>
                <a:sym typeface="Wingdings" pitchFamily="2" charset="2"/>
              </a:rPr>
              <a:t>untuk</a:t>
            </a:r>
            <a:r>
              <a:rPr lang="en-US" sz="2400" dirty="0">
                <a:solidFill>
                  <a:srgbClr val="FF0000"/>
                </a:solidFill>
                <a:sym typeface="Wingdings" pitchFamily="2" charset="2"/>
              </a:rPr>
              <a:t> </a:t>
            </a:r>
            <a:r>
              <a:rPr lang="en-US" sz="2400" dirty="0" err="1">
                <a:solidFill>
                  <a:srgbClr val="FF0000"/>
                </a:solidFill>
                <a:sym typeface="Wingdings" pitchFamily="2" charset="2"/>
              </a:rPr>
              <a:t>bekerja</a:t>
            </a:r>
            <a:r>
              <a:rPr lang="en-US" sz="2400" dirty="0">
                <a:solidFill>
                  <a:srgbClr val="FF0000"/>
                </a:solidFill>
                <a:sym typeface="Wingdings" pitchFamily="2" charset="2"/>
              </a:rPr>
              <a:t>.</a:t>
            </a:r>
            <a:endParaRPr lang="en-US" sz="2400" dirty="0">
              <a:solidFill>
                <a:srgbClr val="FF0000"/>
              </a:solidFill>
            </a:endParaRPr>
          </a:p>
        </p:txBody>
      </p:sp>
    </p:spTree>
    <p:extLst>
      <p:ext uri="{BB962C8B-B14F-4D97-AF65-F5344CB8AC3E}">
        <p14:creationId xmlns:p14="http://schemas.microsoft.com/office/powerpoint/2010/main" val="29027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buNone/>
              <a:tabLst>
                <a:tab pos="914400" algn="l"/>
                <a:tab pos="1257300" algn="l"/>
                <a:tab pos="1485900" algn="l"/>
              </a:tabLst>
            </a:pPr>
            <a:r>
              <a:rPr lang="en-US" dirty="0">
                <a:sym typeface="Wingdings" pitchFamily="2" charset="2"/>
              </a:rPr>
              <a:t>2)	</a:t>
            </a:r>
            <a:r>
              <a:rPr lang="en-US" dirty="0" err="1">
                <a:solidFill>
                  <a:srgbClr val="FF0000"/>
                </a:solidFill>
                <a:sym typeface="Wingdings" pitchFamily="2" charset="2"/>
              </a:rPr>
              <a:t>Tempat</a:t>
            </a:r>
            <a:r>
              <a:rPr lang="en-US" dirty="0">
                <a:solidFill>
                  <a:srgbClr val="FF0000"/>
                </a:solidFill>
                <a:sym typeface="Wingdings" pitchFamily="2" charset="2"/>
              </a:rPr>
              <a:t> </a:t>
            </a:r>
            <a:r>
              <a:rPr lang="en-US" dirty="0" err="1">
                <a:solidFill>
                  <a:srgbClr val="FF0000"/>
                </a:solidFill>
                <a:sym typeface="Wingdings" pitchFamily="2" charset="2"/>
              </a:rPr>
              <a:t>kerja</a:t>
            </a:r>
            <a:r>
              <a:rPr lang="en-US" dirty="0">
                <a:solidFill>
                  <a:srgbClr val="FF0000"/>
                </a:solidFill>
                <a:sym typeface="Wingdings" pitchFamily="2" charset="2"/>
              </a:rPr>
              <a:t> </a:t>
            </a:r>
            <a:r>
              <a:rPr lang="en-US" dirty="0" err="1">
                <a:solidFill>
                  <a:srgbClr val="FF0000"/>
                </a:solidFill>
                <a:sym typeface="Wingdings" pitchFamily="2" charset="2"/>
              </a:rPr>
              <a:t>dengan</a:t>
            </a:r>
            <a:r>
              <a:rPr lang="en-US" dirty="0">
                <a:solidFill>
                  <a:srgbClr val="FF0000"/>
                </a:solidFill>
                <a:sym typeface="Wingdings" pitchFamily="2" charset="2"/>
              </a:rPr>
              <a:t> </a:t>
            </a:r>
            <a:r>
              <a:rPr lang="en-US" dirty="0" err="1">
                <a:solidFill>
                  <a:srgbClr val="FF0000"/>
                </a:solidFill>
                <a:sym typeface="Wingdings" pitchFamily="2" charset="2"/>
              </a:rPr>
              <a:t>suhu</a:t>
            </a:r>
            <a:r>
              <a:rPr lang="en-US" dirty="0">
                <a:solidFill>
                  <a:srgbClr val="FF0000"/>
                </a:solidFill>
                <a:sym typeface="Wingdings" pitchFamily="2" charset="2"/>
              </a:rPr>
              <a:t> </a:t>
            </a:r>
            <a:r>
              <a:rPr lang="en-US" dirty="0" err="1">
                <a:solidFill>
                  <a:srgbClr val="FF0000"/>
                </a:solidFill>
                <a:sym typeface="Wingdings" pitchFamily="2" charset="2"/>
              </a:rPr>
              <a:t>tinggi</a:t>
            </a:r>
            <a:endParaRPr lang="en-US" dirty="0">
              <a:solidFill>
                <a:srgbClr val="FF0000"/>
              </a:solidFill>
              <a:sym typeface="Wingdings" pitchFamily="2" charset="2"/>
            </a:endParaRP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Harus</a:t>
            </a:r>
            <a:r>
              <a:rPr lang="en-US" dirty="0">
                <a:sym typeface="Wingdings" pitchFamily="2" charset="2"/>
              </a:rPr>
              <a:t> </a:t>
            </a:r>
            <a:r>
              <a:rPr lang="en-US" dirty="0" err="1">
                <a:sym typeface="Wingdings" pitchFamily="2" charset="2"/>
              </a:rPr>
              <a:t>diperhatikan</a:t>
            </a:r>
            <a:r>
              <a:rPr lang="en-US" dirty="0">
                <a:sym typeface="Wingdings" pitchFamily="2" charset="2"/>
              </a:rPr>
              <a:t> </a:t>
            </a:r>
            <a:r>
              <a:rPr lang="en-US" dirty="0" err="1">
                <a:sym typeface="Wingdings" pitchFamily="2" charset="2"/>
              </a:rPr>
              <a:t>kebutuhan</a:t>
            </a:r>
            <a:r>
              <a:rPr lang="en-US" dirty="0">
                <a:sym typeface="Wingdings" pitchFamily="2" charset="2"/>
              </a:rPr>
              <a:t> air </a:t>
            </a:r>
            <a:r>
              <a:rPr lang="en-US" dirty="0" err="1">
                <a:sym typeface="Wingdings" pitchFamily="2" charset="2"/>
              </a:rPr>
              <a:t>dan</a:t>
            </a:r>
            <a:r>
              <a:rPr lang="en-US" dirty="0">
                <a:sym typeface="Wingdings" pitchFamily="2" charset="2"/>
              </a:rPr>
              <a:t> </a:t>
            </a:r>
            <a:r>
              <a:rPr lang="en-US" dirty="0" err="1">
                <a:sym typeface="Wingdings" pitchFamily="2" charset="2"/>
              </a:rPr>
              <a:t>garam</a:t>
            </a:r>
            <a:r>
              <a:rPr lang="en-US" dirty="0">
                <a:sym typeface="Wingdings" pitchFamily="2" charset="2"/>
              </a:rPr>
              <a:t> </a:t>
            </a:r>
            <a:r>
              <a:rPr lang="en-US" dirty="0" err="1">
                <a:sym typeface="Wingdings" pitchFamily="2" charset="2"/>
              </a:rPr>
              <a:t>sebagai</a:t>
            </a:r>
            <a:r>
              <a:rPr lang="en-US" dirty="0">
                <a:sym typeface="Wingdings" pitchFamily="2" charset="2"/>
              </a:rPr>
              <a:t> </a:t>
            </a:r>
            <a:r>
              <a:rPr lang="en-US" dirty="0" err="1">
                <a:sym typeface="Wingdings" pitchFamily="2" charset="2"/>
              </a:rPr>
              <a:t>ganti</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cairan</a:t>
            </a:r>
            <a:r>
              <a:rPr lang="en-US" dirty="0">
                <a:sym typeface="Wingdings" pitchFamily="2" charset="2"/>
              </a:rPr>
              <a:t> </a:t>
            </a:r>
            <a:r>
              <a:rPr lang="en-US" dirty="0" err="1">
                <a:sym typeface="Wingdings" pitchFamily="2" charset="2"/>
              </a:rPr>
              <a:t>tubuh</a:t>
            </a:r>
            <a:r>
              <a:rPr lang="en-US" dirty="0">
                <a:sym typeface="Wingdings" pitchFamily="2" charset="2"/>
              </a:rPr>
              <a:t> yang </a:t>
            </a:r>
            <a:r>
              <a:rPr lang="en-US" dirty="0" err="1">
                <a:sym typeface="Wingdings" pitchFamily="2" charset="2"/>
              </a:rPr>
              <a:t>diuapkan</a:t>
            </a:r>
            <a:r>
              <a:rPr lang="en-US" dirty="0">
                <a:sym typeface="Wingdings" pitchFamily="2" charset="2"/>
              </a:rPr>
              <a:t>.</a:t>
            </a: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Kerja</a:t>
            </a:r>
            <a:r>
              <a:rPr lang="en-US" dirty="0">
                <a:sym typeface="Wingdings" pitchFamily="2" charset="2"/>
              </a:rPr>
              <a:t> </a:t>
            </a:r>
            <a:r>
              <a:rPr lang="en-US" dirty="0" err="1">
                <a:sym typeface="Wingdings" pitchFamily="2" charset="2"/>
              </a:rPr>
              <a:t>berat</a:t>
            </a:r>
            <a:r>
              <a:rPr lang="en-US" dirty="0">
                <a:sym typeface="Wingdings" pitchFamily="2" charset="2"/>
              </a:rPr>
              <a:t>	:	</a:t>
            </a:r>
            <a:r>
              <a:rPr lang="en-US" u="sng" dirty="0">
                <a:sym typeface="Wingdings" pitchFamily="2" charset="2"/>
              </a:rPr>
              <a:t>+</a:t>
            </a:r>
            <a:r>
              <a:rPr lang="en-US" dirty="0">
                <a:sym typeface="Wingdings" pitchFamily="2" charset="2"/>
              </a:rPr>
              <a:t> </a:t>
            </a:r>
            <a:r>
              <a:rPr lang="en-US" dirty="0" err="1">
                <a:sym typeface="Wingdings" pitchFamily="2" charset="2"/>
              </a:rPr>
              <a:t>perlu</a:t>
            </a:r>
            <a:r>
              <a:rPr lang="en-US" dirty="0">
                <a:sym typeface="Wingdings" pitchFamily="2" charset="2"/>
              </a:rPr>
              <a:t> 2,8 liter air </a:t>
            </a:r>
            <a:r>
              <a:rPr lang="en-US" dirty="0" err="1">
                <a:sym typeface="Wingdings" pitchFamily="2" charset="2"/>
              </a:rPr>
              <a:t>minum</a:t>
            </a:r>
            <a:r>
              <a:rPr lang="en-US" dirty="0">
                <a:sym typeface="Wingdings" pitchFamily="2" charset="2"/>
              </a:rPr>
              <a:t> / </a:t>
            </a:r>
            <a:r>
              <a:rPr lang="en-US" dirty="0" err="1">
                <a:sym typeface="Wingdings" pitchFamily="2" charset="2"/>
              </a:rPr>
              <a:t>orang</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Kerja</a:t>
            </a:r>
            <a:r>
              <a:rPr lang="en-US" dirty="0">
                <a:sym typeface="Wingdings" pitchFamily="2" charset="2"/>
              </a:rPr>
              <a:t> </a:t>
            </a:r>
            <a:r>
              <a:rPr lang="en-US" dirty="0" err="1">
                <a:sym typeface="Wingdings" pitchFamily="2" charset="2"/>
              </a:rPr>
              <a:t>ringan</a:t>
            </a:r>
            <a:r>
              <a:rPr lang="en-US" dirty="0">
                <a:sym typeface="Wingdings" pitchFamily="2" charset="2"/>
              </a:rPr>
              <a:t>	:	</a:t>
            </a:r>
            <a:r>
              <a:rPr lang="en-US" u="sng" dirty="0">
                <a:sym typeface="Wingdings" pitchFamily="2" charset="2"/>
              </a:rPr>
              <a:t>+</a:t>
            </a:r>
            <a:r>
              <a:rPr lang="en-US" dirty="0">
                <a:sym typeface="Wingdings" pitchFamily="2" charset="2"/>
              </a:rPr>
              <a:t> </a:t>
            </a:r>
            <a:r>
              <a:rPr lang="en-US" dirty="0" err="1">
                <a:sym typeface="Wingdings" pitchFamily="2" charset="2"/>
              </a:rPr>
              <a:t>perlu</a:t>
            </a:r>
            <a:r>
              <a:rPr lang="en-US" dirty="0">
                <a:sym typeface="Wingdings" pitchFamily="2" charset="2"/>
              </a:rPr>
              <a:t> 1,9 liter air </a:t>
            </a:r>
            <a:r>
              <a:rPr lang="en-US" dirty="0" err="1">
                <a:sym typeface="Wingdings" pitchFamily="2" charset="2"/>
              </a:rPr>
              <a:t>minum</a:t>
            </a:r>
            <a:r>
              <a:rPr lang="en-US" dirty="0">
                <a:sym typeface="Wingdings" pitchFamily="2" charset="2"/>
              </a:rPr>
              <a:t> / </a:t>
            </a:r>
            <a:r>
              <a:rPr lang="en-US" dirty="0" err="1">
                <a:sym typeface="Wingdings" pitchFamily="2" charset="2"/>
              </a:rPr>
              <a:t>orang</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a:t>
            </a:r>
            <a:r>
              <a:rPr lang="en-US" dirty="0" err="1">
                <a:sym typeface="Wingdings" pitchFamily="2" charset="2"/>
              </a:rPr>
              <a:t>Atau</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Kadar </a:t>
            </a:r>
            <a:r>
              <a:rPr lang="en-US" dirty="0" err="1">
                <a:sym typeface="Wingdings" pitchFamily="2" charset="2"/>
              </a:rPr>
              <a:t>garam</a:t>
            </a:r>
            <a:r>
              <a:rPr lang="en-US" dirty="0">
                <a:sym typeface="Wingdings" pitchFamily="2" charset="2"/>
              </a:rPr>
              <a:t> </a:t>
            </a:r>
            <a:r>
              <a:rPr lang="en-US" u="sng" dirty="0">
                <a:sym typeface="Wingdings" pitchFamily="2" charset="2"/>
              </a:rPr>
              <a:t>+</a:t>
            </a:r>
            <a:r>
              <a:rPr lang="en-US" dirty="0">
                <a:sym typeface="Wingdings" pitchFamily="2" charset="2"/>
              </a:rPr>
              <a:t> 0,2%</a:t>
            </a:r>
          </a:p>
          <a:p>
            <a:pPr algn="just">
              <a:buNone/>
              <a:tabLst>
                <a:tab pos="914400" algn="l"/>
                <a:tab pos="1257300" algn="l"/>
                <a:tab pos="1485900" algn="l"/>
              </a:tabLst>
            </a:pPr>
            <a:r>
              <a:rPr lang="en-US" dirty="0">
                <a:sym typeface="Wingdings" pitchFamily="2" charset="2"/>
              </a:rPr>
              <a:t>	-  Non </a:t>
            </a:r>
            <a:r>
              <a:rPr lang="en-US" dirty="0" err="1">
                <a:sym typeface="Wingdings" pitchFamily="2" charset="2"/>
              </a:rPr>
              <a:t>alkohol</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Soft drink / </a:t>
            </a:r>
            <a:r>
              <a:rPr lang="en-US" dirty="0" err="1">
                <a:sym typeface="Wingdings" pitchFamily="2" charset="2"/>
              </a:rPr>
              <a:t>minuman</a:t>
            </a:r>
            <a:r>
              <a:rPr lang="en-US" dirty="0">
                <a:sym typeface="Wingdings" pitchFamily="2" charset="2"/>
              </a:rPr>
              <a:t> </a:t>
            </a:r>
            <a:r>
              <a:rPr lang="en-US" dirty="0" err="1">
                <a:sym typeface="Wingdings" pitchFamily="2" charset="2"/>
              </a:rPr>
              <a:t>penyegar</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a:t>
            </a:r>
            <a:r>
              <a:rPr lang="en-US" dirty="0" err="1">
                <a:sym typeface="Wingdings" pitchFamily="2" charset="2"/>
              </a:rPr>
              <a:t>Susu</a:t>
            </a:r>
            <a:r>
              <a:rPr lang="en-US" dirty="0">
                <a:sym typeface="Wingdings" pitchFamily="2" charset="2"/>
              </a:rPr>
              <a:t> </a:t>
            </a:r>
            <a:r>
              <a:rPr lang="en-US" dirty="0" err="1">
                <a:sym typeface="Wingdings" pitchFamily="2" charset="2"/>
              </a:rPr>
              <a:t>sebagai</a:t>
            </a:r>
            <a:r>
              <a:rPr lang="en-US" dirty="0">
                <a:sym typeface="Wingdings" pitchFamily="2" charset="2"/>
              </a:rPr>
              <a:t> </a:t>
            </a:r>
            <a:r>
              <a:rPr lang="en-US" dirty="0" err="1">
                <a:sym typeface="Wingdings" pitchFamily="2" charset="2"/>
              </a:rPr>
              <a:t>pelengkap</a:t>
            </a:r>
            <a:r>
              <a:rPr lang="en-US" dirty="0">
                <a:sym typeface="Wingdings" pitchFamily="2" charset="2"/>
              </a:rPr>
              <a:t> 4 </a:t>
            </a:r>
            <a:r>
              <a:rPr lang="en-US" dirty="0" err="1">
                <a:sym typeface="Wingdings" pitchFamily="2" charset="2"/>
              </a:rPr>
              <a:t>sehat</a:t>
            </a:r>
            <a:r>
              <a:rPr lang="en-US" dirty="0">
                <a:sym typeface="Wingdings" pitchFamily="2" charset="2"/>
              </a:rPr>
              <a:t> 5 </a:t>
            </a:r>
            <a:r>
              <a:rPr lang="en-US" dirty="0" err="1">
                <a:sym typeface="Wingdings" pitchFamily="2" charset="2"/>
              </a:rPr>
              <a:t>sempurna</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9985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tabLst>
                <a:tab pos="914400" algn="l"/>
                <a:tab pos="1257300" algn="l"/>
                <a:tab pos="1485900" algn="l"/>
              </a:tabLst>
            </a:pPr>
            <a:r>
              <a:rPr lang="en-US" dirty="0">
                <a:sym typeface="Wingdings" pitchFamily="2" charset="2"/>
              </a:rPr>
              <a:t>3)	</a:t>
            </a:r>
            <a:r>
              <a:rPr lang="en-US" dirty="0" err="1">
                <a:solidFill>
                  <a:srgbClr val="FF0000"/>
                </a:solidFill>
                <a:sym typeface="Wingdings" pitchFamily="2" charset="2"/>
              </a:rPr>
              <a:t>Zat</a:t>
            </a:r>
            <a:r>
              <a:rPr lang="en-US" dirty="0">
                <a:solidFill>
                  <a:srgbClr val="FF0000"/>
                </a:solidFill>
                <a:sym typeface="Wingdings" pitchFamily="2" charset="2"/>
              </a:rPr>
              <a:t> </a:t>
            </a:r>
            <a:r>
              <a:rPr lang="en-US" dirty="0" err="1">
                <a:solidFill>
                  <a:srgbClr val="FF0000"/>
                </a:solidFill>
                <a:sym typeface="Wingdings" pitchFamily="2" charset="2"/>
              </a:rPr>
              <a:t>makanan</a:t>
            </a:r>
            <a:r>
              <a:rPr lang="en-US" dirty="0">
                <a:solidFill>
                  <a:srgbClr val="FF0000"/>
                </a:solidFill>
                <a:sym typeface="Wingdings" pitchFamily="2" charset="2"/>
              </a:rPr>
              <a:t> </a:t>
            </a:r>
            <a:r>
              <a:rPr lang="en-US" dirty="0">
                <a:sym typeface="Wingdings" pitchFamily="2" charset="2"/>
              </a:rPr>
              <a:t> </a:t>
            </a:r>
            <a:r>
              <a:rPr lang="en-US" dirty="0" err="1">
                <a:sym typeface="Wingdings" pitchFamily="2" charset="2"/>
              </a:rPr>
              <a:t>dapat</a:t>
            </a:r>
            <a:r>
              <a:rPr lang="en-US" dirty="0">
                <a:sym typeface="Wingdings" pitchFamily="2" charset="2"/>
              </a:rPr>
              <a:t> </a:t>
            </a:r>
            <a:r>
              <a:rPr lang="en-US" dirty="0" err="1">
                <a:sym typeface="Wingdings" pitchFamily="2" charset="2"/>
              </a:rPr>
              <a:t>mengurangi</a:t>
            </a:r>
            <a:r>
              <a:rPr lang="en-US" dirty="0">
                <a:sym typeface="Wingdings" pitchFamily="2" charset="2"/>
              </a:rPr>
              <a:t> </a:t>
            </a:r>
            <a:r>
              <a:rPr lang="en-US" dirty="0" err="1">
                <a:sym typeface="Wingdings" pitchFamily="2" charset="2"/>
              </a:rPr>
              <a:t>zat</a:t>
            </a:r>
            <a:r>
              <a:rPr lang="en-US" dirty="0">
                <a:sym typeface="Wingdings" pitchFamily="2" charset="2"/>
              </a:rPr>
              <a:t> </a:t>
            </a:r>
            <a:r>
              <a:rPr lang="en-US" dirty="0" err="1">
                <a:sym typeface="Wingdings" pitchFamily="2" charset="2"/>
              </a:rPr>
              <a:t>racun</a:t>
            </a:r>
            <a:r>
              <a:rPr lang="en-US" dirty="0">
                <a:sym typeface="Wingdings" pitchFamily="2" charset="2"/>
              </a:rPr>
              <a:t> </a:t>
            </a:r>
            <a:r>
              <a:rPr lang="en-US" dirty="0" err="1">
                <a:sym typeface="Wingdings" pitchFamily="2" charset="2"/>
              </a:rPr>
              <a:t>yaitu</a:t>
            </a:r>
            <a:r>
              <a:rPr lang="en-US" dirty="0">
                <a:sym typeface="Wingdings" pitchFamily="2" charset="2"/>
              </a:rPr>
              <a:t> vitamin C </a:t>
            </a:r>
            <a:r>
              <a:rPr lang="en-US" dirty="0" err="1">
                <a:sym typeface="Wingdings" pitchFamily="2" charset="2"/>
              </a:rPr>
              <a:t>terutama</a:t>
            </a:r>
            <a:r>
              <a:rPr lang="en-US" dirty="0">
                <a:sym typeface="Wingdings" pitchFamily="2" charset="2"/>
              </a:rPr>
              <a:t> </a:t>
            </a:r>
            <a:r>
              <a:rPr lang="en-US" dirty="0" err="1">
                <a:sym typeface="Wingdings" pitchFamily="2" charset="2"/>
              </a:rPr>
              <a:t>logam</a:t>
            </a:r>
            <a:r>
              <a:rPr lang="en-US" dirty="0">
                <a:sym typeface="Wingdings" pitchFamily="2" charset="2"/>
              </a:rPr>
              <a:t> </a:t>
            </a:r>
            <a:r>
              <a:rPr lang="en-US" dirty="0" err="1">
                <a:sym typeface="Wingdings" pitchFamily="2" charset="2"/>
              </a:rPr>
              <a:t>berat</a:t>
            </a:r>
            <a:r>
              <a:rPr lang="en-US" dirty="0">
                <a:sym typeface="Wingdings" pitchFamily="2" charset="2"/>
              </a:rPr>
              <a:t>, </a:t>
            </a:r>
            <a:r>
              <a:rPr lang="en-US" dirty="0" err="1">
                <a:sym typeface="Wingdings" pitchFamily="2" charset="2"/>
              </a:rPr>
              <a:t>larutan</a:t>
            </a:r>
            <a:r>
              <a:rPr lang="en-US" dirty="0">
                <a:sym typeface="Wingdings" pitchFamily="2" charset="2"/>
              </a:rPr>
              <a:t> </a:t>
            </a:r>
            <a:r>
              <a:rPr lang="en-US" dirty="0" err="1">
                <a:sym typeface="Wingdings" pitchFamily="2" charset="2"/>
              </a:rPr>
              <a:t>organik</a:t>
            </a:r>
            <a:r>
              <a:rPr lang="en-US" dirty="0">
                <a:sym typeface="Wingdings" pitchFamily="2" charset="2"/>
              </a:rPr>
              <a:t>, </a:t>
            </a:r>
            <a:r>
              <a:rPr lang="en-US" dirty="0" err="1">
                <a:sym typeface="Wingdings" pitchFamily="2" charset="2"/>
              </a:rPr>
              <a:t>fenol</a:t>
            </a:r>
            <a:r>
              <a:rPr lang="en-US" dirty="0">
                <a:sym typeface="Wingdings" pitchFamily="2" charset="2"/>
              </a:rPr>
              <a:t>, </a:t>
            </a:r>
            <a:r>
              <a:rPr lang="en-US" dirty="0" err="1">
                <a:sym typeface="Wingdings" pitchFamily="2" charset="2"/>
              </a:rPr>
              <a:t>sianida</a:t>
            </a:r>
            <a:r>
              <a:rPr lang="en-US" dirty="0">
                <a:sym typeface="Wingdings" pitchFamily="2" charset="2"/>
              </a:rPr>
              <a:t>, </a:t>
            </a:r>
            <a:r>
              <a:rPr lang="en-US" dirty="0" err="1">
                <a:sym typeface="Wingdings" pitchFamily="2" charset="2"/>
              </a:rPr>
              <a:t>dll</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a:t>
            </a:r>
            <a:r>
              <a:rPr lang="en-US" dirty="0" err="1">
                <a:sym typeface="Wingdings" pitchFamily="2" charset="2"/>
              </a:rPr>
              <a:t>susu</a:t>
            </a:r>
            <a:r>
              <a:rPr lang="en-US" dirty="0">
                <a:sym typeface="Wingdings" pitchFamily="2" charset="2"/>
              </a:rPr>
              <a:t>  </a:t>
            </a:r>
            <a:r>
              <a:rPr lang="en-US" dirty="0" err="1">
                <a:sym typeface="Wingdings" pitchFamily="2" charset="2"/>
              </a:rPr>
              <a:t>tidak</a:t>
            </a:r>
            <a:r>
              <a:rPr lang="en-US" dirty="0">
                <a:sym typeface="Wingdings" pitchFamily="2" charset="2"/>
              </a:rPr>
              <a:t> </a:t>
            </a:r>
            <a:r>
              <a:rPr lang="en-US" dirty="0" err="1">
                <a:sym typeface="Wingdings" pitchFamily="2" charset="2"/>
              </a:rPr>
              <a:t>dapat</a:t>
            </a:r>
            <a:r>
              <a:rPr lang="en-US" dirty="0">
                <a:sym typeface="Wingdings" pitchFamily="2" charset="2"/>
              </a:rPr>
              <a:t> </a:t>
            </a:r>
            <a:r>
              <a:rPr lang="en-US" dirty="0" err="1">
                <a:sym typeface="Wingdings" pitchFamily="2" charset="2"/>
              </a:rPr>
              <a:t>menyerap</a:t>
            </a:r>
            <a:r>
              <a:rPr lang="en-US" dirty="0">
                <a:sym typeface="Wingdings" pitchFamily="2" charset="2"/>
              </a:rPr>
              <a:t> </a:t>
            </a:r>
            <a:r>
              <a:rPr lang="en-US" dirty="0" err="1">
                <a:sym typeface="Wingdings" pitchFamily="2" charset="2"/>
              </a:rPr>
              <a:t>racun</a:t>
            </a:r>
            <a:endParaRPr lang="en-US" dirty="0">
              <a:sym typeface="Wingdings" pitchFamily="2" charset="2"/>
            </a:endParaRPr>
          </a:p>
          <a:p>
            <a:pPr algn="just">
              <a:buNone/>
              <a:tabLst>
                <a:tab pos="914400" algn="l"/>
                <a:tab pos="1257300" algn="l"/>
                <a:tab pos="1485900" algn="l"/>
              </a:tabLst>
            </a:pPr>
            <a:r>
              <a:rPr lang="en-US" dirty="0">
                <a:sym typeface="Wingdings" pitchFamily="2" charset="2"/>
              </a:rPr>
              <a:t>	 </a:t>
            </a:r>
            <a:r>
              <a:rPr lang="en-US" dirty="0" err="1">
                <a:sym typeface="Wingdings" pitchFamily="2" charset="2"/>
              </a:rPr>
              <a:t>makanan</a:t>
            </a:r>
            <a:r>
              <a:rPr lang="en-US" dirty="0">
                <a:sym typeface="Wingdings" pitchFamily="2" charset="2"/>
              </a:rPr>
              <a:t> </a:t>
            </a:r>
            <a:r>
              <a:rPr lang="en-US" dirty="0" err="1">
                <a:sym typeface="Wingdings" pitchFamily="2" charset="2"/>
              </a:rPr>
              <a:t>ekstra</a:t>
            </a:r>
            <a:r>
              <a:rPr lang="en-US" dirty="0">
                <a:sym typeface="Wingdings" pitchFamily="2" charset="2"/>
              </a:rPr>
              <a:t>  </a:t>
            </a:r>
            <a:r>
              <a:rPr lang="en-US" dirty="0" err="1">
                <a:sym typeface="Wingdings" pitchFamily="2" charset="2"/>
              </a:rPr>
              <a:t>berfungsi</a:t>
            </a:r>
            <a:r>
              <a:rPr lang="en-US" dirty="0">
                <a:sym typeface="Wingdings" pitchFamily="2" charset="2"/>
              </a:rPr>
              <a:t> </a:t>
            </a:r>
            <a:r>
              <a:rPr lang="en-US" dirty="0" err="1">
                <a:sym typeface="Wingdings" pitchFamily="2" charset="2"/>
              </a:rPr>
              <a:t>memperbaiki</a:t>
            </a:r>
            <a:r>
              <a:rPr lang="en-US" dirty="0">
                <a:sym typeface="Wingdings" pitchFamily="2" charset="2"/>
              </a:rPr>
              <a:t> </a:t>
            </a:r>
            <a:r>
              <a:rPr lang="en-US" dirty="0" err="1">
                <a:sym typeface="Wingdings" pitchFamily="2" charset="2"/>
              </a:rPr>
              <a:t>keadaan</a:t>
            </a:r>
            <a:r>
              <a:rPr lang="en-US" dirty="0">
                <a:sym typeface="Wingdings" pitchFamily="2" charset="2"/>
              </a:rPr>
              <a:t> </a:t>
            </a:r>
            <a:r>
              <a:rPr lang="en-US" dirty="0" err="1">
                <a:sym typeface="Wingdings" pitchFamily="2" charset="2"/>
              </a:rPr>
              <a:t>tubuh</a:t>
            </a:r>
            <a:r>
              <a:rPr lang="en-US" dirty="0">
                <a:sym typeface="Wingdings" pitchFamily="2" charset="2"/>
              </a:rPr>
              <a:t> </a:t>
            </a:r>
            <a:r>
              <a:rPr lang="en-US" dirty="0" err="1">
                <a:sym typeface="Wingdings" pitchFamily="2" charset="2"/>
              </a:rPr>
              <a:t>dan</a:t>
            </a:r>
            <a:r>
              <a:rPr lang="en-US" dirty="0">
                <a:sym typeface="Wingdings" pitchFamily="2" charset="2"/>
              </a:rPr>
              <a:t> </a:t>
            </a:r>
            <a:r>
              <a:rPr lang="en-US" dirty="0" err="1">
                <a:sym typeface="Wingdings" pitchFamily="2" charset="2"/>
              </a:rPr>
              <a:t>meninggikan</a:t>
            </a:r>
            <a:r>
              <a:rPr lang="en-US" dirty="0">
                <a:sym typeface="Wingdings" pitchFamily="2" charset="2"/>
              </a:rPr>
              <a:t> </a:t>
            </a:r>
            <a:r>
              <a:rPr lang="en-US" dirty="0" err="1">
                <a:sym typeface="Wingdings" pitchFamily="2" charset="2"/>
              </a:rPr>
              <a:t>daya</a:t>
            </a:r>
            <a:r>
              <a:rPr lang="en-US" dirty="0">
                <a:sym typeface="Wingdings" pitchFamily="2" charset="2"/>
              </a:rPr>
              <a:t> </a:t>
            </a:r>
            <a:r>
              <a:rPr lang="en-US" dirty="0" err="1">
                <a:sym typeface="Wingdings" pitchFamily="2" charset="2"/>
              </a:rPr>
              <a:t>tahan</a:t>
            </a:r>
            <a:r>
              <a:rPr lang="en-US" dirty="0">
                <a:sym typeface="Wingdings" pitchFamily="2" charset="2"/>
              </a:rPr>
              <a:t>.</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1338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img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4419600"/>
            <a:ext cx="31257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228600" y="2133600"/>
          <a:ext cx="89154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060" name="Title 1"/>
          <p:cNvSpPr>
            <a:spLocks noGrp="1"/>
          </p:cNvSpPr>
          <p:nvPr>
            <p:ph type="ctrTitle"/>
          </p:nvPr>
        </p:nvSpPr>
        <p:spPr>
          <a:xfrm>
            <a:off x="1321191" y="533400"/>
            <a:ext cx="6400800" cy="838200"/>
          </a:xfrm>
        </p:spPr>
        <p:txBody>
          <a:bodyPr/>
          <a:lstStyle/>
          <a:p>
            <a:r>
              <a:rPr lang="en-US" altLang="en-US" sz="2800" dirty="0" err="1">
                <a:latin typeface="Aharoni" pitchFamily="2" charset="0"/>
                <a:cs typeface="Aharoni" pitchFamily="2" charset="0"/>
              </a:rPr>
              <a:t>Transformasi</a:t>
            </a:r>
            <a:r>
              <a:rPr lang="en-US" altLang="en-US" sz="2800" dirty="0">
                <a:latin typeface="Aharoni" pitchFamily="2" charset="0"/>
                <a:cs typeface="Aharoni" pitchFamily="2" charset="0"/>
              </a:rPr>
              <a:t> </a:t>
            </a:r>
            <a:r>
              <a:rPr lang="en-US" altLang="en-US" sz="2800" dirty="0" err="1">
                <a:latin typeface="Aharoni" pitchFamily="2" charset="0"/>
                <a:cs typeface="Aharoni" pitchFamily="2" charset="0"/>
              </a:rPr>
              <a:t>Pedoman</a:t>
            </a:r>
            <a:r>
              <a:rPr lang="en-US" altLang="en-US" sz="2800" dirty="0">
                <a:latin typeface="Aharoni" pitchFamily="2" charset="0"/>
                <a:cs typeface="Aharoni" pitchFamily="2" charset="0"/>
              </a:rPr>
              <a:t> </a:t>
            </a:r>
            <a:r>
              <a:rPr lang="en-US" altLang="en-US" sz="2800" dirty="0" err="1">
                <a:latin typeface="Aharoni" pitchFamily="2" charset="0"/>
                <a:cs typeface="Aharoni" pitchFamily="2" charset="0"/>
              </a:rPr>
              <a:t>Makan</a:t>
            </a:r>
            <a:r>
              <a:rPr lang="en-US" altLang="en-US" sz="2800" dirty="0">
                <a:latin typeface="Aharoni" pitchFamily="2" charset="0"/>
                <a:cs typeface="Aharoni" pitchFamily="2" charset="0"/>
              </a:rPr>
              <a:t> </a:t>
            </a:r>
            <a:r>
              <a:rPr lang="en-US" altLang="en-US" sz="2800" dirty="0" err="1">
                <a:latin typeface="Aharoni" pitchFamily="2" charset="0"/>
                <a:cs typeface="Aharoni" pitchFamily="2" charset="0"/>
              </a:rPr>
              <a:t>Masyarakat</a:t>
            </a:r>
            <a:r>
              <a:rPr lang="en-US" altLang="en-US" sz="2800" dirty="0">
                <a:latin typeface="Aharoni" pitchFamily="2" charset="0"/>
                <a:cs typeface="Aharoni" pitchFamily="2" charset="0"/>
              </a:rPr>
              <a:t> Indonesia</a:t>
            </a:r>
          </a:p>
        </p:txBody>
      </p:sp>
      <p:pic>
        <p:nvPicPr>
          <p:cNvPr id="45061" name="Picture 5" descr="image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495800"/>
            <a:ext cx="25796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descr="4sehat5semp.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1295400"/>
            <a:ext cx="250983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53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1143000"/>
          </a:xfrm>
        </p:spPr>
        <p:txBody>
          <a:bodyPr>
            <a:normAutofit fontScale="90000"/>
          </a:bodyPr>
          <a:lstStyle/>
          <a:p>
            <a:pPr>
              <a:defRPr/>
            </a:pPr>
            <a:r>
              <a:rPr lang="en-US" sz="4000" dirty="0"/>
              <a:t>4 </a:t>
            </a:r>
            <a:r>
              <a:rPr lang="en-US" sz="4000" dirty="0" err="1"/>
              <a:t>Pilar</a:t>
            </a:r>
            <a:r>
              <a:rPr lang="en-US" sz="4000" dirty="0"/>
              <a:t> </a:t>
            </a:r>
            <a:r>
              <a:rPr lang="en-US" sz="4000" dirty="0" err="1"/>
              <a:t>Gizi</a:t>
            </a:r>
            <a:r>
              <a:rPr lang="en-US" sz="4000" dirty="0"/>
              <a:t> </a:t>
            </a:r>
            <a:r>
              <a:rPr lang="en-US" sz="4000" dirty="0" err="1"/>
              <a:t>Seimbang</a:t>
            </a:r>
            <a:r>
              <a:rPr lang="en-US" sz="4000" dirty="0"/>
              <a:t> Theme Song</a:t>
            </a:r>
          </a:p>
        </p:txBody>
      </p:sp>
      <p:pic>
        <p:nvPicPr>
          <p:cNvPr id="50181" name="Picture 5"/>
          <p:cNvPicPr>
            <a:picLocks noChangeAspect="1" noChangeArrowheads="1"/>
          </p:cNvPicPr>
          <p:nvPr/>
        </p:nvPicPr>
        <p:blipFill rotWithShape="1">
          <a:blip r:embed="rId3"/>
          <a:srcRect l="4875" r="34501" b="12889"/>
          <a:stretch/>
        </p:blipFill>
        <p:spPr bwMode="auto">
          <a:xfrm>
            <a:off x="304800" y="1524000"/>
            <a:ext cx="6172200" cy="4987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24400" y="2514600"/>
            <a:ext cx="4267200" cy="1447800"/>
          </a:xfrm>
        </p:spPr>
        <p:txBody>
          <a:bodyPr>
            <a:normAutofit fontScale="85000" lnSpcReduction="10000"/>
          </a:bodyPr>
          <a:lstStyle/>
          <a:p>
            <a:pPr>
              <a:buFont typeface="Arial" charset="0"/>
              <a:buChar char="•"/>
              <a:defRPr/>
            </a:pPr>
            <a:r>
              <a:rPr lang="en-US" dirty="0" err="1"/>
              <a:t>Youtube</a:t>
            </a:r>
            <a:r>
              <a:rPr lang="en-US" dirty="0"/>
              <a:t> </a:t>
            </a:r>
            <a:r>
              <a:rPr lang="en-US" dirty="0">
                <a:hlinkClick r:id="rId4"/>
              </a:rPr>
              <a:t>https://www.youtube.com/watch?v=m04jqprXWMs</a:t>
            </a:r>
            <a:r>
              <a:rPr lang="en-US" dirty="0"/>
              <a:t> </a:t>
            </a:r>
          </a:p>
        </p:txBody>
      </p:sp>
    </p:spTree>
    <p:extLst>
      <p:ext uri="{BB962C8B-B14F-4D97-AF65-F5344CB8AC3E}">
        <p14:creationId xmlns:p14="http://schemas.microsoft.com/office/powerpoint/2010/main" val="337236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15926" y="429383"/>
            <a:ext cx="6801730" cy="1143000"/>
          </a:xfrm>
        </p:spPr>
        <p:txBody>
          <a:bodyPr/>
          <a:lstStyle/>
          <a:p>
            <a:pPr algn="r"/>
            <a:r>
              <a:rPr lang="en-US" altLang="en-US" sz="4000" b="1" dirty="0" err="1"/>
              <a:t>Empat</a:t>
            </a:r>
            <a:r>
              <a:rPr lang="en-US" altLang="en-US" sz="4000" b="1" dirty="0"/>
              <a:t> Pilar </a:t>
            </a:r>
            <a:r>
              <a:rPr lang="en-US" altLang="en-US" sz="4000" b="1" dirty="0" err="1"/>
              <a:t>Gizi</a:t>
            </a:r>
            <a:r>
              <a:rPr lang="en-US" altLang="en-US" sz="4000" b="1" dirty="0"/>
              <a:t> </a:t>
            </a:r>
            <a:r>
              <a:rPr lang="en-US" altLang="en-US" sz="4000" b="1" dirty="0" err="1"/>
              <a:t>Seimbang</a:t>
            </a:r>
            <a:r>
              <a:rPr lang="en-US" altLang="en-US" sz="4000" b="1" dirty="0"/>
              <a:t> </a:t>
            </a:r>
          </a:p>
        </p:txBody>
      </p:sp>
      <p:pic>
        <p:nvPicPr>
          <p:cNvPr id="47107" name="Picture 2" descr="4 pi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52641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232210"/>
      </p:ext>
    </p:extLst>
  </p:cSld>
  <p:clrMapOvr>
    <a:masterClrMapping/>
  </p:clrMapOvr>
</p:sld>
</file>

<file path=ppt/theme/theme1.xml><?xml version="1.0" encoding="utf-8"?>
<a:theme xmlns:a="http://schemas.openxmlformats.org/drawingml/2006/main" name="EU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MASTER" id="{129F8554-84CD-432B-8663-DCDAFAFF79BB}" vid="{DC743C09-F345-4108-93DD-36AD4F8C2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 MASTER</Template>
  <TotalTime>26</TotalTime>
  <Words>404</Words>
  <Application>Microsoft Office PowerPoint</Application>
  <PresentationFormat>On-screen Show (4:3)</PresentationFormat>
  <Paragraphs>124</Paragraphs>
  <Slides>24</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MS PGothic</vt:lpstr>
      <vt:lpstr>Aharoni</vt:lpstr>
      <vt:lpstr>Arial</vt:lpstr>
      <vt:lpstr>Berlin Sans FB</vt:lpstr>
      <vt:lpstr>Calibri</vt:lpstr>
      <vt:lpstr>Cambria</vt:lpstr>
      <vt:lpstr>Ebrima</vt:lpstr>
      <vt:lpstr>Wingdings</vt:lpstr>
      <vt:lpstr>EU MASTER</vt:lpstr>
      <vt:lpstr>Presentation</vt:lpstr>
      <vt:lpstr>PowerPoint Presentation</vt:lpstr>
      <vt:lpstr>GIZI</vt:lpstr>
      <vt:lpstr>GIZI</vt:lpstr>
      <vt:lpstr>Hubungan pekerjaan, bahan makanan oleh tenaga kerja untuk memenuhi gizi &amp; tambahan kalori untuk bekerja.</vt:lpstr>
      <vt:lpstr>PowerPoint Presentation</vt:lpstr>
      <vt:lpstr>PowerPoint Presentation</vt:lpstr>
      <vt:lpstr>Transformasi Pedoman Makan Masyarakat Indonesia</vt:lpstr>
      <vt:lpstr>4 Pilar Gizi Seimbang Theme Song</vt:lpstr>
      <vt:lpstr>Empat Pilar Gizi Seimbang </vt:lpstr>
      <vt:lpstr>Pesan Gizi Seimbang</vt:lpstr>
      <vt:lpstr>Pilar 1: Mengonsumsi Beranekaragam Pangan</vt:lpstr>
      <vt:lpstr>PILAR 2: Membiasakan perilaku hidup bersih dan sehat, termasuk menjaga keamanan makanan</vt:lpstr>
      <vt:lpstr>PILAR 3: Melakukan aktivitas fisik</vt:lpstr>
      <vt:lpstr>PILAR 4: Pemantauan berat badan secara teratur untuk mempertahankan berat badan normal</vt:lpstr>
      <vt:lpstr>PowerPoint Presentation</vt:lpstr>
      <vt:lpstr>Piring Makanku</vt:lpstr>
      <vt:lpstr>Status Gizi</vt:lpstr>
      <vt:lpstr>PowerPoint Presentation</vt:lpstr>
      <vt:lpstr>PEMAKAIAN ENERGI PER-JAM PADA KEADAAN KEGIATAN OTOT YANG BERBEDA*) </vt:lpstr>
      <vt:lpstr>Derajat kegiatan.  Untuk orang, standar dapat dipakai kegiatan-kegiatan yang meliputi: </vt:lpstr>
      <vt:lpstr>PSIKOLOGIS </vt:lpstr>
      <vt:lpstr>Kerja</vt:lpstr>
      <vt:lpstr>Kerja</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Aroem Naroeni</dc:creator>
  <cp:lastModifiedBy>Aroem Naroeni</cp:lastModifiedBy>
  <cp:revision>4</cp:revision>
  <dcterms:created xsi:type="dcterms:W3CDTF">2018-06-30T03:59:55Z</dcterms:created>
  <dcterms:modified xsi:type="dcterms:W3CDTF">2018-06-30T04:26:08Z</dcterms:modified>
</cp:coreProperties>
</file>