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72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1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56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3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5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5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9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2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1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2D726D6-D254-46FF-89E1-3F1C291226FC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01D5FA43-D47C-4658-BB4C-F70B3577B6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treatment-of-anaphylaxis-416095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557" y="3437854"/>
            <a:ext cx="6400800" cy="1752600"/>
          </a:xfrm>
        </p:spPr>
        <p:txBody>
          <a:bodyPr/>
          <a:lstStyle/>
          <a:p>
            <a:r>
              <a:rPr lang="en-US" dirty="0" err="1"/>
              <a:t>Pertolongan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9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32585" cy="7491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Melepuh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17638"/>
            <a:ext cx="3207434" cy="2205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723" y="4121834"/>
            <a:ext cx="775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 err="1">
                <a:latin typeface="+mn-lt"/>
              </a:rPr>
              <a:t>Kalau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kecil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dibiarkan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saja</a:t>
            </a: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Kalau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besar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mengganggu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tusuk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keluarkan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cairan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oleskan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antibiotik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70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78702" cy="819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Patah</a:t>
            </a:r>
            <a:r>
              <a:rPr lang="en-US" dirty="0"/>
              <a:t> </a:t>
            </a:r>
            <a:r>
              <a:rPr lang="en-US" dirty="0" err="1"/>
              <a:t>Tulang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02" y="1417638"/>
            <a:ext cx="4350002" cy="2452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08" y="4052740"/>
            <a:ext cx="7786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kepastian</a:t>
            </a:r>
            <a:r>
              <a:rPr lang="en-US" sz="2400" dirty="0"/>
              <a:t> </a:t>
            </a:r>
            <a:r>
              <a:rPr lang="en-US" sz="2400" dirty="0" err="1"/>
              <a:t>retak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patah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perlakukan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patah</a:t>
            </a:r>
            <a:r>
              <a:rPr lang="en-US" sz="2400" dirty="0"/>
              <a:t> </a:t>
            </a:r>
            <a:r>
              <a:rPr lang="en-US" sz="2400" dirty="0" err="1"/>
              <a:t>tulang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membetulkannya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padding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(</a:t>
            </a:r>
            <a:r>
              <a:rPr lang="en-US" sz="2400" dirty="0" err="1"/>
              <a:t>kayu</a:t>
            </a:r>
            <a:r>
              <a:rPr lang="en-US" sz="2400" dirty="0"/>
              <a:t> </a:t>
            </a:r>
            <a:r>
              <a:rPr lang="en-US" sz="2400" dirty="0" err="1"/>
              <a:t>dsb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ice pack (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anti </a:t>
            </a:r>
            <a:r>
              <a:rPr lang="en-US" sz="2400" dirty="0" err="1"/>
              <a:t>inflamasi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80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25285" cy="6646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Sprain (</a:t>
            </a:r>
            <a:r>
              <a:rPr lang="en-US" dirty="0" err="1"/>
              <a:t>rusaknya</a:t>
            </a:r>
            <a:r>
              <a:rPr lang="en-US" dirty="0"/>
              <a:t> ligament </a:t>
            </a:r>
            <a:r>
              <a:rPr lang="en-US" dirty="0" err="1"/>
              <a:t>sendi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114" y="4375052"/>
            <a:ext cx="80396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mencoba</a:t>
            </a:r>
            <a:r>
              <a:rPr lang="en-US" sz="2400" dirty="0"/>
              <a:t> </a:t>
            </a:r>
            <a:r>
              <a:rPr lang="en-US" sz="2400" dirty="0" err="1"/>
              <a:t>membetulkannya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padding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(</a:t>
            </a:r>
            <a:r>
              <a:rPr lang="en-US" sz="2400" dirty="0" err="1"/>
              <a:t>kayu</a:t>
            </a:r>
            <a:r>
              <a:rPr lang="en-US" sz="2400" dirty="0"/>
              <a:t> </a:t>
            </a:r>
            <a:r>
              <a:rPr lang="en-US" sz="2400" dirty="0" err="1"/>
              <a:t>dsb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ice pack (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anti </a:t>
            </a:r>
            <a:r>
              <a:rPr lang="en-US" sz="2400" dirty="0" err="1"/>
              <a:t>inflamasi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55" y="2387950"/>
            <a:ext cx="2331579" cy="18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09557" cy="7350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Mimisan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78" y="2214488"/>
            <a:ext cx="2883877" cy="1922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04714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Biarkan</a:t>
            </a:r>
            <a:r>
              <a:rPr lang="en-US" sz="2400" dirty="0"/>
              <a:t> </a:t>
            </a:r>
            <a:r>
              <a:rPr lang="en-US" sz="2400" dirty="0" err="1"/>
              <a:t>bersandar</a:t>
            </a:r>
            <a:r>
              <a:rPr lang="en-US" sz="2400" dirty="0"/>
              <a:t>, </a:t>
            </a:r>
            <a:r>
              <a:rPr lang="en-US" sz="2400" dirty="0" err="1"/>
              <a:t>dongakkan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Tekan</a:t>
            </a:r>
            <a:r>
              <a:rPr lang="en-US" sz="2400" dirty="0"/>
              <a:t> nose bridge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menghentikan</a:t>
            </a:r>
            <a:r>
              <a:rPr lang="en-US" sz="2400" dirty="0"/>
              <a:t> </a:t>
            </a:r>
            <a:r>
              <a:rPr lang="en-US" sz="2400" dirty="0" err="1"/>
              <a:t>pendarahan</a:t>
            </a:r>
            <a:r>
              <a:rPr lang="en-US" sz="2400" dirty="0"/>
              <a:t>, </a:t>
            </a:r>
            <a:r>
              <a:rPr lang="en-US" sz="2400" dirty="0" err="1"/>
              <a:t>tempelkan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Setelah</a:t>
            </a:r>
            <a:r>
              <a:rPr lang="en-US" sz="2400" dirty="0"/>
              <a:t> 5 </a:t>
            </a:r>
            <a:r>
              <a:rPr lang="en-US" sz="2400" dirty="0" err="1"/>
              <a:t>menit</a:t>
            </a:r>
            <a:r>
              <a:rPr lang="en-US" sz="2400" dirty="0"/>
              <a:t>, </a:t>
            </a:r>
            <a:r>
              <a:rPr lang="en-US" sz="2400" dirty="0" err="1"/>
              <a:t>cek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.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, </a:t>
            </a:r>
            <a:r>
              <a:rPr lang="en-US" sz="2400" dirty="0" err="1"/>
              <a:t>ulangi</a:t>
            </a:r>
            <a:r>
              <a:rPr lang="en-US" sz="2400" dirty="0"/>
              <a:t> 10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2" y="1792031"/>
            <a:ext cx="3517564" cy="23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83612" cy="847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Frostbite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332" y="3938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812" y="1417638"/>
            <a:ext cx="3826412" cy="286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862" y="4470010"/>
            <a:ext cx="8180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Hangatkan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bertahap</a:t>
            </a:r>
            <a:r>
              <a:rPr lang="en-US" sz="2400" dirty="0"/>
              <a:t>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drastis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Pertama</a:t>
            </a:r>
            <a:r>
              <a:rPr lang="en-US" sz="2400" dirty="0"/>
              <a:t>-tama </a:t>
            </a:r>
            <a:r>
              <a:rPr lang="en-US" sz="2400" dirty="0" err="1"/>
              <a:t>hangatkan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kontak</a:t>
            </a:r>
            <a:r>
              <a:rPr lang="en-US" sz="2400" dirty="0"/>
              <a:t> skin to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hangatkan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 </a:t>
            </a:r>
            <a:r>
              <a:rPr lang="en-US" sz="2400" dirty="0" err="1"/>
              <a:t>hangat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dibawa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menangani</a:t>
            </a:r>
            <a:r>
              <a:rPr lang="en-US" sz="2400" dirty="0"/>
              <a:t> </a:t>
            </a:r>
            <a:r>
              <a:rPr lang="en-US" sz="2400" dirty="0" err="1"/>
              <a:t>frsobite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86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025" cy="6928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Sengatan</a:t>
            </a:r>
            <a:r>
              <a:rPr lang="en-US" dirty="0"/>
              <a:t> </a:t>
            </a:r>
            <a:r>
              <a:rPr lang="en-US" dirty="0" err="1"/>
              <a:t>Lebah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41" y="2293035"/>
            <a:ext cx="4029592" cy="2632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2912012"/>
            <a:ext cx="4431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Ambil</a:t>
            </a:r>
            <a:r>
              <a:rPr lang="en-US" sz="2400" dirty="0"/>
              <a:t> </a:t>
            </a:r>
            <a:r>
              <a:rPr lang="en-US" sz="2400" dirty="0" err="1"/>
              <a:t>sungutnya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Kompres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Berikan</a:t>
            </a:r>
            <a:r>
              <a:rPr lang="en-US" sz="2400" dirty="0"/>
              <a:t> </a:t>
            </a:r>
            <a:r>
              <a:rPr lang="en-US" sz="2400" dirty="0" err="1"/>
              <a:t>antihistamin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Amati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anaphylaxis</a:t>
            </a:r>
            <a:r>
              <a:rPr lang="en-US" sz="2400" dirty="0"/>
              <a:t> (</a:t>
            </a:r>
            <a:r>
              <a:rPr lang="en-US" sz="2400" dirty="0" err="1"/>
              <a:t>bengkak</a:t>
            </a:r>
            <a:r>
              <a:rPr lang="en-US" sz="2400" dirty="0"/>
              <a:t>, </a:t>
            </a:r>
            <a:r>
              <a:rPr lang="en-US" sz="2400" dirty="0" err="1"/>
              <a:t>merah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gatal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sesak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033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06640" cy="650631"/>
          </a:xfrm>
        </p:spPr>
        <p:txBody>
          <a:bodyPr/>
          <a:lstStyle/>
          <a:p>
            <a:r>
              <a:rPr lang="en-US" dirty="0" err="1"/>
              <a:t>Sengatan</a:t>
            </a:r>
            <a:r>
              <a:rPr lang="en-US" dirty="0"/>
              <a:t> </a:t>
            </a:r>
            <a:r>
              <a:rPr lang="en-US" dirty="0" err="1"/>
              <a:t>Ubur</a:t>
            </a:r>
            <a:r>
              <a:rPr lang="en-US" dirty="0"/>
              <a:t> – </a:t>
            </a:r>
            <a:r>
              <a:rPr lang="en-US" dirty="0" err="1"/>
              <a:t>ubur</a:t>
            </a:r>
            <a:r>
              <a:rPr lang="en-US" dirty="0"/>
              <a:t> /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err="1"/>
              <a:t>babi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23" y="2250831"/>
            <a:ext cx="2246142" cy="1688116"/>
          </a:xfrm>
          <a:prstGeom prst="rect">
            <a:avLst/>
          </a:prstGeom>
        </p:spPr>
      </p:pic>
      <p:pic>
        <p:nvPicPr>
          <p:cNvPr id="10242" name="Picture 2" descr="Image result for ubur ub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12" y="225083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27" y="2250831"/>
            <a:ext cx="2536786" cy="1688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993907"/>
            <a:ext cx="8461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Guyur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cuka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baking soda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detik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Guyur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 </a:t>
            </a:r>
            <a:r>
              <a:rPr lang="en-US" sz="2400" dirty="0" err="1"/>
              <a:t>hangat</a:t>
            </a:r>
            <a:r>
              <a:rPr lang="en-US" sz="2400" dirty="0"/>
              <a:t>, dry hot pack </a:t>
            </a:r>
            <a:r>
              <a:rPr lang="en-US" sz="2400" dirty="0" err="1"/>
              <a:t>atau</a:t>
            </a:r>
            <a:r>
              <a:rPr lang="en-US" sz="2400" dirty="0"/>
              <a:t> cold pack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menggunakan,urin</a:t>
            </a:r>
            <a:r>
              <a:rPr lang="en-US" sz="2400" dirty="0"/>
              <a:t>, fresh water wash, papain or meat tenderizer.</a:t>
            </a:r>
          </a:p>
        </p:txBody>
      </p:sp>
    </p:spTree>
    <p:extLst>
      <p:ext uri="{BB962C8B-B14F-4D97-AF65-F5344CB8AC3E}">
        <p14:creationId xmlns:p14="http://schemas.microsoft.com/office/powerpoint/2010/main" val="201077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Nafas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Pisau</a:t>
            </a:r>
            <a:r>
              <a:rPr lang="en-US" dirty="0"/>
              <a:t> </a:t>
            </a:r>
            <a:r>
              <a:rPr lang="en-US" dirty="0" err="1"/>
              <a:t>Bedah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Terciprat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di </a:t>
            </a:r>
            <a:r>
              <a:rPr lang="en-US" dirty="0" err="1"/>
              <a:t>badan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Terciprat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5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9364"/>
            <a:ext cx="8229600" cy="11430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14375" y="1171575"/>
            <a:ext cx="6829425" cy="8001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Prosedur</a:t>
            </a:r>
            <a:r>
              <a:rPr lang="en-US" sz="2400" b="1" dirty="0"/>
              <a:t> </a:t>
            </a:r>
            <a:r>
              <a:rPr lang="en-US" sz="2400" b="1" dirty="0" err="1"/>
              <a:t>pertolongan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endParaRPr lang="en-US" sz="24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76776" y="2140487"/>
            <a:ext cx="7835704" cy="3530204"/>
          </a:xfrm>
        </p:spPr>
        <p:txBody>
          <a:bodyPr/>
          <a:lstStyle/>
          <a:p>
            <a:pPr eaLnBrk="1" hangingPunct="1"/>
            <a:r>
              <a:rPr lang="en-US" sz="2400" dirty="0" err="1"/>
              <a:t>Pertolongan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kecelakaan</a:t>
            </a:r>
            <a:r>
              <a:rPr lang="en-US" sz="2400" dirty="0"/>
              <a:t> yang </a:t>
            </a:r>
            <a:r>
              <a:rPr lang="en-US" sz="2400" dirty="0" err="1"/>
              <a:t>mengancam</a:t>
            </a:r>
            <a:r>
              <a:rPr lang="en-US" sz="2400" dirty="0"/>
              <a:t> </a:t>
            </a:r>
            <a:r>
              <a:rPr lang="en-US" sz="2400" dirty="0" err="1"/>
              <a:t>jiwa</a:t>
            </a:r>
            <a:r>
              <a:rPr lang="en-US" sz="2400" dirty="0"/>
              <a:t> (</a:t>
            </a:r>
            <a:r>
              <a:rPr lang="en-US" sz="2400" dirty="0" err="1"/>
              <a:t>sesak</a:t>
            </a:r>
            <a:r>
              <a:rPr lang="en-US" sz="2400" dirty="0"/>
              <a:t> </a:t>
            </a:r>
            <a:r>
              <a:rPr lang="en-US" sz="2400" dirty="0" err="1"/>
              <a:t>nafas</a:t>
            </a:r>
            <a:r>
              <a:rPr lang="en-US" sz="2400" dirty="0"/>
              <a:t>, excessive bleeding)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personil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endParaRPr lang="en-US" sz="2400" dirty="0"/>
          </a:p>
          <a:p>
            <a:pPr eaLnBrk="1" hangingPunct="1"/>
            <a:r>
              <a:rPr lang="en-US" sz="2400" dirty="0" err="1"/>
              <a:t>Pertolongan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id-ID" sz="2400" dirty="0"/>
              <a:t>akan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cedera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darurat</a:t>
            </a:r>
            <a:r>
              <a:rPr lang="en-US" sz="2400" dirty="0"/>
              <a:t> di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endParaRPr lang="en-US" sz="2400" dirty="0"/>
          </a:p>
          <a:p>
            <a:pPr eaLnBrk="1" hangingPunct="1"/>
            <a:endParaRPr lang="en-US" sz="1650" dirty="0"/>
          </a:p>
          <a:p>
            <a:pPr eaLnBrk="1" hangingPunct="1"/>
            <a:endParaRPr lang="en-US" sz="1650" dirty="0"/>
          </a:p>
          <a:p>
            <a:pPr eaLnBrk="1" hangingPunct="1"/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410608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Perlengkapan</a:t>
            </a:r>
            <a:r>
              <a:rPr lang="en-US" dirty="0"/>
              <a:t> P3K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249" y="1641792"/>
            <a:ext cx="73574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Sarung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bedah</a:t>
            </a:r>
            <a:r>
              <a:rPr lang="en-US" sz="2400" dirty="0"/>
              <a:t>/lab (</a:t>
            </a:r>
            <a:r>
              <a:rPr lang="en-US" sz="2400" dirty="0" err="1"/>
              <a:t>dispossable</a:t>
            </a:r>
            <a:r>
              <a:rPr lang="en-US" sz="2400" dirty="0"/>
              <a:t>)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Resusitator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pernafasan</a:t>
            </a:r>
            <a:endParaRPr lang="en-US" sz="2400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tumpahan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desinfektan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pembersih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tumpahan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, </a:t>
            </a:r>
            <a:r>
              <a:rPr lang="en-US" sz="2400" dirty="0" err="1"/>
              <a:t>muntah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lain.</a:t>
            </a:r>
          </a:p>
        </p:txBody>
      </p:sp>
    </p:spTree>
    <p:extLst>
      <p:ext uri="{BB962C8B-B14F-4D97-AF65-F5344CB8AC3E}">
        <p14:creationId xmlns:p14="http://schemas.microsoft.com/office/powerpoint/2010/main" val="114022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Kotak P3K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3051"/>
              </p:ext>
            </p:extLst>
          </p:nvPr>
        </p:nvGraphicFramePr>
        <p:xfrm>
          <a:off x="844062" y="1417632"/>
          <a:ext cx="7343335" cy="4842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498">
                  <a:extLst>
                    <a:ext uri="{9D8B030D-6E8A-4147-A177-3AD203B41FA5}">
                      <a16:colId xmlns:a16="http://schemas.microsoft.com/office/drawing/2014/main" val="3696741574"/>
                    </a:ext>
                  </a:extLst>
                </a:gridCol>
                <a:gridCol w="5655498">
                  <a:extLst>
                    <a:ext uri="{9D8B030D-6E8A-4147-A177-3AD203B41FA5}">
                      <a16:colId xmlns:a16="http://schemas.microsoft.com/office/drawing/2014/main" val="3164956329"/>
                    </a:ext>
                  </a:extLst>
                </a:gridCol>
                <a:gridCol w="985339">
                  <a:extLst>
                    <a:ext uri="{9D8B030D-6E8A-4147-A177-3AD203B41FA5}">
                      <a16:colId xmlns:a16="http://schemas.microsoft.com/office/drawing/2014/main" val="2401359533"/>
                    </a:ext>
                  </a:extLst>
                </a:gridCol>
              </a:tblGrid>
              <a:tr h="579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Isi Kotak P3K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Jumlah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879815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Perban steril / plester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118615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Perban tipis (5 cm)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48924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Perban tipis (10 cm)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168410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Kain kassa (10 buah/paket)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862751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Perekat hipoalergenik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363956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Perban segitiga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968215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Gunting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341265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Peniti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116028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Sarung tangan sekali pakai (pasang)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3346719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Pelindung mata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589367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Eye pad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834510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Masker resusitasi (1 arah)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975329"/>
                  </a:ext>
                </a:extLst>
              </a:tr>
              <a:tr h="5797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Air steril atau air garam dalam wadah sekali paka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2169"/>
                  </a:ext>
                </a:extLst>
              </a:tr>
              <a:tr h="2833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Lampu senter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1498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00350" y="2200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63354" y="1046560"/>
            <a:ext cx="457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700" b="1" kern="0" dirty="0" err="1">
                <a:ea typeface="+mj-ea"/>
              </a:rPr>
              <a:t>Peralatan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Tanggap</a:t>
            </a:r>
            <a:r>
              <a:rPr lang="en-US" sz="2700" b="1" kern="0" dirty="0">
                <a:ea typeface="+mj-ea"/>
              </a:rPr>
              <a:t> </a:t>
            </a:r>
            <a:r>
              <a:rPr lang="en-US" sz="2700" b="1" kern="0" dirty="0" err="1">
                <a:ea typeface="+mj-ea"/>
              </a:rPr>
              <a:t>Darurat</a:t>
            </a:r>
            <a:endParaRPr lang="en-US" sz="2700" b="1" kern="0" dirty="0">
              <a:ea typeface="+mj-ea"/>
            </a:endParaRP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43100"/>
            <a:ext cx="1714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771650"/>
            <a:ext cx="1828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90925"/>
            <a:ext cx="1885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486151"/>
            <a:ext cx="1714500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828801"/>
            <a:ext cx="2078831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3705225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14550" y="285750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P3K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650" y="2857500"/>
            <a:ext cx="68580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Tandu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872979"/>
            <a:ext cx="1885950" cy="685800"/>
          </a:xfrm>
          <a:prstGeom prst="rect">
            <a:avLst/>
          </a:prstGeom>
        </p:spPr>
        <p:txBody>
          <a:bodyPr wrap="none" anchor="ctr">
            <a:normAutofit fontScale="85000" lnSpcReduction="20000"/>
          </a:bodyPr>
          <a:lstStyle/>
          <a:p>
            <a:pPr algn="ctr">
              <a:defRPr/>
            </a:pPr>
            <a:endParaRPr lang="en-US" b="1" dirty="0">
              <a:latin typeface="Perpetu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Emergency </a:t>
            </a:r>
          </a:p>
          <a:p>
            <a:pPr algn="ctr"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eye wash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dan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shower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5900" y="502920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kimia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>
                <a:latin typeface="Perpetua" pitchFamily="18" charset="0"/>
                <a:ea typeface="+mj-ea"/>
                <a:cs typeface="+mj-cs"/>
              </a:rPr>
              <a:t>Spill kit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biologis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0700" y="4972050"/>
            <a:ext cx="1543050" cy="685800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Pengamanan</a:t>
            </a:r>
            <a:r>
              <a:rPr lang="en-US" b="1" dirty="0">
                <a:latin typeface="Perpetua" pitchFamily="18" charset="0"/>
                <a:ea typeface="+mj-ea"/>
                <a:cs typeface="+mj-cs"/>
              </a:rPr>
              <a:t> </a:t>
            </a:r>
            <a:r>
              <a:rPr lang="en-US" b="1" dirty="0" err="1">
                <a:latin typeface="Perpetua" pitchFamily="18" charset="0"/>
                <a:ea typeface="+mj-ea"/>
                <a:cs typeface="+mj-cs"/>
              </a:rPr>
              <a:t>alat</a:t>
            </a:r>
            <a:endParaRPr lang="en-US" b="1" dirty="0"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01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Masker </a:t>
            </a:r>
            <a:r>
              <a:rPr lang="en-US" dirty="0" err="1"/>
              <a:t>Resusitasi</a:t>
            </a:r>
            <a:endParaRPr lang="en-US" dirty="0"/>
          </a:p>
        </p:txBody>
      </p:sp>
      <p:pic>
        <p:nvPicPr>
          <p:cNvPr id="4" name="Picture 3" descr="http://g02.s.alicdn.com/kf/HTB1ty3GGVXXXXclXFXXq6xXFXXXa/67371/HTB1ty3GGVXXXXclXFXXq6xXFXXX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9053"/>
            <a:ext cx="3439551" cy="267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nursingbegin.com/wp-content/uploads/2009/07/non-rebreathing-mask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90" y="1999053"/>
            <a:ext cx="4519246" cy="2915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43" y="1525172"/>
            <a:ext cx="3770142" cy="251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058" y="1669684"/>
            <a:ext cx="4375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detak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2429" y="4146134"/>
            <a:ext cx="854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Pemompaan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CPR (Cardiac Pulmonary Resuscitation)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Hanya</a:t>
            </a:r>
            <a:r>
              <a:rPr lang="en-US" sz="2400" dirty="0"/>
              <a:t> orang yang </a:t>
            </a:r>
            <a:r>
              <a:rPr lang="en-US" sz="2400" dirty="0" err="1"/>
              <a:t>terlatih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bersertifikat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melakukannya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332" cy="636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Pendarahan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775" y="2996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656" y="1600200"/>
            <a:ext cx="3052689" cy="2027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378686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Ambil</a:t>
            </a:r>
            <a:r>
              <a:rPr lang="en-US" sz="2400" dirty="0"/>
              <a:t> </a:t>
            </a:r>
            <a:r>
              <a:rPr lang="en-US" sz="2400" dirty="0" err="1"/>
              <a:t>kain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perban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Tekan</a:t>
            </a:r>
            <a:r>
              <a:rPr lang="en-US" sz="2400" dirty="0"/>
              <a:t> agar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berhenti</a:t>
            </a:r>
            <a:r>
              <a:rPr lang="en-US" sz="2400" dirty="0"/>
              <a:t> </a:t>
            </a:r>
            <a:r>
              <a:rPr lang="en-US" sz="2400" dirty="0" err="1"/>
              <a:t>mengalir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kadang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menghentikan</a:t>
            </a:r>
            <a:r>
              <a:rPr lang="en-US" sz="2400" dirty="0"/>
              <a:t> </a:t>
            </a:r>
            <a:r>
              <a:rPr lang="en-US" sz="2400" dirty="0" err="1"/>
              <a:t>pendarahan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99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P3K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130062" cy="9879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Luka </a:t>
            </a:r>
            <a:r>
              <a:rPr lang="en-US" dirty="0" err="1"/>
              <a:t>bakar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625" y="1185203"/>
            <a:ext cx="3514779" cy="2942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738" y="4557932"/>
            <a:ext cx="743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Bersihkan</a:t>
            </a:r>
            <a:r>
              <a:rPr lang="en-US" dirty="0"/>
              <a:t>/</a:t>
            </a:r>
            <a:r>
              <a:rPr lang="en-US" dirty="0" err="1"/>
              <a:t>singkirkan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Siram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dingin</a:t>
            </a:r>
            <a:r>
              <a:rPr lang="en-US" dirty="0"/>
              <a:t> / </a:t>
            </a:r>
            <a:r>
              <a:rPr lang="en-US" dirty="0" err="1"/>
              <a:t>olesi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bakar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Perban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6814"/>
      </p:ext>
    </p:extLst>
  </p:cSld>
  <p:clrMapOvr>
    <a:masterClrMapping/>
  </p:clrMapOvr>
</p:sld>
</file>

<file path=ppt/theme/theme1.xml><?xml version="1.0" encoding="utf-8"?>
<a:theme xmlns:a="http://schemas.openxmlformats.org/drawingml/2006/main" name="EU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MASTER" id="{129F8554-84CD-432B-8663-DCDAFAFF79BB}" vid="{DC743C09-F345-4108-93DD-36AD4F8C2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MASTER</Template>
  <TotalTime>188</TotalTime>
  <Words>528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Perpetua</vt:lpstr>
      <vt:lpstr>Times New Roman</vt:lpstr>
      <vt:lpstr>EU MASTER</vt:lpstr>
      <vt:lpstr>PowerPoint Presentation</vt:lpstr>
      <vt:lpstr>Prosedur pertolongan pertama</vt:lpstr>
      <vt:lpstr>Perlengkapan P3K</vt:lpstr>
      <vt:lpstr>Kotak P3K</vt:lpstr>
      <vt:lpstr>PowerPoint Presentation</vt:lpstr>
      <vt:lpstr>Masker Resusitasi</vt:lpstr>
      <vt:lpstr>10 Prosedur Dasar P3K</vt:lpstr>
      <vt:lpstr>10 Prosedur Dasar P3K</vt:lpstr>
      <vt:lpstr>10 Prosedur Dasar P3K</vt:lpstr>
      <vt:lpstr>10 Prosedur Dasar P3K</vt:lpstr>
      <vt:lpstr>10 Prosedur Dasar P3K</vt:lpstr>
      <vt:lpstr>10 Prosedur Dasar P3K</vt:lpstr>
      <vt:lpstr>10 Prosedur Dasar P3K</vt:lpstr>
      <vt:lpstr>10 Prosedur Dasar P3K</vt:lpstr>
      <vt:lpstr>10 Prosedur Dasar P3K</vt:lpstr>
      <vt:lpstr>10 Prosedur Dasar P3K</vt:lpstr>
      <vt:lpstr>Role Play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13</cp:revision>
  <dcterms:created xsi:type="dcterms:W3CDTF">2018-06-30T04:36:08Z</dcterms:created>
  <dcterms:modified xsi:type="dcterms:W3CDTF">2018-06-30T07:44:10Z</dcterms:modified>
</cp:coreProperties>
</file>