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0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8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3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46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43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2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16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53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62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52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07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94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0A39113-E3B3-4D55-9968-0696A85299F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6B27BCE2-DD30-4389-AC7A-E44C0D2C04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44768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8283" y="3720078"/>
            <a:ext cx="6175718" cy="1470025"/>
          </a:xfrm>
        </p:spPr>
        <p:txBody>
          <a:bodyPr/>
          <a:lstStyle/>
          <a:p>
            <a:r>
              <a:rPr lang="en-US" sz="2800" dirty="0" err="1"/>
              <a:t>Kuliah</a:t>
            </a:r>
            <a:r>
              <a:rPr lang="en-US" sz="2800" dirty="0"/>
              <a:t> 6 : HIRADC</a:t>
            </a:r>
            <a:br>
              <a:rPr lang="en-US" sz="2800" dirty="0"/>
            </a:br>
            <a:r>
              <a:rPr lang="en-US" sz="1900" dirty="0"/>
              <a:t>(Hazard Identification Risk </a:t>
            </a:r>
            <a:r>
              <a:rPr lang="en-US" sz="1900" dirty="0" err="1"/>
              <a:t>Assesment</a:t>
            </a:r>
            <a:r>
              <a:rPr lang="en-US" sz="1900" dirty="0"/>
              <a:t> Determining Control)</a:t>
            </a:r>
          </a:p>
        </p:txBody>
      </p:sp>
    </p:spTree>
    <p:extLst>
      <p:ext uri="{BB962C8B-B14F-4D97-AF65-F5344CB8AC3E}">
        <p14:creationId xmlns:p14="http://schemas.microsoft.com/office/powerpoint/2010/main" val="79104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HIRADC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K3</a:t>
            </a:r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OHSAS  18001;2007 clause 4.3.1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Klausa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,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189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Hazard/</a:t>
            </a:r>
            <a:r>
              <a:rPr lang="en-US" dirty="0" err="1"/>
              <a:t>Bahaya</a:t>
            </a:r>
            <a:br>
              <a:rPr lang="en-US" dirty="0"/>
            </a:br>
            <a:r>
              <a:rPr lang="en-US" dirty="0"/>
              <a:t>2. Risk/</a:t>
            </a:r>
            <a:r>
              <a:rPr lang="en-US" dirty="0" err="1"/>
              <a:t>Risiko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: </a:t>
            </a:r>
            <a:r>
              <a:rPr lang="en-US" dirty="0" err="1"/>
              <a:t>eliminasi</a:t>
            </a:r>
            <a:r>
              <a:rPr lang="en-US" dirty="0"/>
              <a:t>, </a:t>
            </a:r>
            <a:r>
              <a:rPr lang="en-US" dirty="0" err="1"/>
              <a:t>subtitusi</a:t>
            </a:r>
            <a:r>
              <a:rPr lang="en-US" dirty="0"/>
              <a:t>, </a:t>
            </a:r>
            <a:r>
              <a:rPr lang="en-US" dirty="0" err="1"/>
              <a:t>isolasi</a:t>
            </a:r>
            <a:r>
              <a:rPr lang="en-US" dirty="0"/>
              <a:t>, engineering control, </a:t>
            </a:r>
            <a:r>
              <a:rPr lang="en-US" dirty="0" err="1"/>
              <a:t>penandaan</a:t>
            </a:r>
            <a:r>
              <a:rPr lang="en-US" dirty="0"/>
              <a:t>/</a:t>
            </a:r>
            <a:r>
              <a:rPr lang="en-US" dirty="0" err="1"/>
              <a:t>peringatan</a:t>
            </a:r>
            <a:r>
              <a:rPr lang="en-US" dirty="0"/>
              <a:t>/administrative control, PPE)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management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HIRADC (</a:t>
            </a:r>
            <a:r>
              <a:rPr lang="en-US" dirty="0" err="1"/>
              <a:t>misalnya</a:t>
            </a:r>
            <a:r>
              <a:rPr lang="en-US" dirty="0"/>
              <a:t> : HIRADC register)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Tinjauan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7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HIRADC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rutin</a:t>
            </a:r>
            <a:r>
              <a:rPr lang="en-US" dirty="0"/>
              <a:t> (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bencana</a:t>
            </a:r>
            <a:r>
              <a:rPr lang="en-US" dirty="0"/>
              <a:t> alam,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, </a:t>
            </a:r>
            <a:r>
              <a:rPr lang="en-US" dirty="0" err="1"/>
              <a:t>pembersihan</a:t>
            </a:r>
            <a:r>
              <a:rPr lang="en-US" dirty="0"/>
              <a:t>,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mesin,shut</a:t>
            </a:r>
            <a:r>
              <a:rPr lang="en-US" dirty="0"/>
              <a:t> down/ start up, visit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/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lain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/orang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di area </a:t>
            </a:r>
            <a:r>
              <a:rPr lang="en-US" dirty="0" err="1"/>
              <a:t>kerja</a:t>
            </a:r>
            <a:r>
              <a:rPr lang="en-US" dirty="0"/>
              <a:t> (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pengunjung</a:t>
            </a:r>
            <a:r>
              <a:rPr lang="en-US" dirty="0"/>
              <a:t>/</a:t>
            </a:r>
            <a:r>
              <a:rPr lang="en-US" dirty="0" err="1"/>
              <a:t>tamu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(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, stress </a:t>
            </a:r>
            <a:r>
              <a:rPr lang="en-US" dirty="0" err="1"/>
              <a:t>dll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3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HIRADC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bahaya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di </a:t>
            </a:r>
            <a:r>
              <a:rPr lang="en-US" dirty="0" err="1"/>
              <a:t>organisasi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5. hazard/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dilingkungan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infrastruktur</a:t>
            </a:r>
            <a:r>
              <a:rPr lang="en-US" dirty="0"/>
              <a:t>/</a:t>
            </a:r>
            <a:r>
              <a:rPr lang="en-US" dirty="0" err="1"/>
              <a:t>sarana</a:t>
            </a:r>
            <a:r>
              <a:rPr lang="en-US" dirty="0"/>
              <a:t>/</a:t>
            </a:r>
            <a:r>
              <a:rPr lang="en-US" dirty="0" err="1"/>
              <a:t>prasarana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material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5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HIRADC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7.perubahan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kegiatannya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SMK3,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9.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10. </a:t>
            </a:r>
            <a:r>
              <a:rPr lang="en-US" dirty="0" err="1"/>
              <a:t>Disain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area </a:t>
            </a:r>
            <a:r>
              <a:rPr lang="en-US" dirty="0" err="1"/>
              <a:t>kerja</a:t>
            </a:r>
            <a:r>
              <a:rPr lang="en-US" dirty="0"/>
              <a:t>, proses, </a:t>
            </a:r>
            <a:r>
              <a:rPr lang="en-US" dirty="0" err="1"/>
              <a:t>instalasi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/</a:t>
            </a:r>
            <a:r>
              <a:rPr lang="en-US" dirty="0" err="1"/>
              <a:t>peralatan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/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90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243033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92518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1</a:t>
            </a:r>
          </a:p>
          <a:p>
            <a:r>
              <a:rPr lang="en-US" dirty="0"/>
              <a:t>VIDEO 2</a:t>
            </a:r>
          </a:p>
        </p:txBody>
      </p:sp>
    </p:spTree>
    <p:extLst>
      <p:ext uri="{BB962C8B-B14F-4D97-AF65-F5344CB8AC3E}">
        <p14:creationId xmlns:p14="http://schemas.microsoft.com/office/powerpoint/2010/main" val="1047504206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33</TotalTime>
  <Words>163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EU MASTER</vt:lpstr>
      <vt:lpstr>Kuliah 6 : HIRADC (Hazard Identification Risk Assesment Determining Control)</vt:lpstr>
      <vt:lpstr>Pengertian</vt:lpstr>
      <vt:lpstr>Pengertian</vt:lpstr>
      <vt:lpstr>Beberapa unsur dalam melakukan HIRADC</vt:lpstr>
      <vt:lpstr>Beberapa unsur dalam melakukan HIRADC</vt:lpstr>
      <vt:lpstr>Beberapa unsur dalam melakukan HIRADC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6 : HIRADC (Hazard Identification Risk Assesment Determining Control)</dc:title>
  <dc:creator>Aroem Naroeni</dc:creator>
  <cp:lastModifiedBy>Aroem Naroeni</cp:lastModifiedBy>
  <cp:revision>5</cp:revision>
  <dcterms:created xsi:type="dcterms:W3CDTF">2018-04-01T08:24:21Z</dcterms:created>
  <dcterms:modified xsi:type="dcterms:W3CDTF">2018-04-01T09:12:32Z</dcterms:modified>
</cp:coreProperties>
</file>