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37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5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34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41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73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56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74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02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38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70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F594CEE-13C8-430F-A7C5-F2201BE943D5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31E73411-02B9-46AA-B5CE-6654FEB3076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97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8697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Kuliah</a:t>
            </a:r>
            <a:r>
              <a:rPr lang="en-US" dirty="0"/>
              <a:t> 8</a:t>
            </a:r>
          </a:p>
          <a:p>
            <a:r>
              <a:rPr lang="en-US" dirty="0"/>
              <a:t>Occupational Health</a:t>
            </a:r>
          </a:p>
        </p:txBody>
      </p:sp>
    </p:spTree>
    <p:extLst>
      <p:ext uri="{BB962C8B-B14F-4D97-AF65-F5344CB8AC3E}">
        <p14:creationId xmlns:p14="http://schemas.microsoft.com/office/powerpoint/2010/main" val="186620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keserasian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:</a:t>
            </a:r>
          </a:p>
          <a:p>
            <a:r>
              <a:rPr lang="en-US" dirty="0"/>
              <a:t>Beban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fisik</a:t>
            </a:r>
            <a:r>
              <a:rPr lang="en-US" dirty="0"/>
              <a:t>, mental, social)</a:t>
            </a:r>
          </a:p>
          <a:p>
            <a:r>
              <a:rPr lang="en-US" dirty="0"/>
              <a:t>Beban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biologi</a:t>
            </a:r>
            <a:r>
              <a:rPr lang="en-US" dirty="0"/>
              <a:t>, </a:t>
            </a:r>
            <a:r>
              <a:rPr lang="en-US" dirty="0" err="1"/>
              <a:t>fisiologis</a:t>
            </a:r>
            <a:r>
              <a:rPr lang="en-US" dirty="0"/>
              <a:t>, mental </a:t>
            </a:r>
            <a:r>
              <a:rPr lang="en-US" dirty="0" err="1"/>
              <a:t>psikologis</a:t>
            </a:r>
            <a:endParaRPr lang="en-US" dirty="0"/>
          </a:p>
          <a:p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, </a:t>
            </a:r>
            <a:r>
              <a:rPr lang="en-US" dirty="0" err="1"/>
              <a:t>keserasian</a:t>
            </a:r>
            <a:r>
              <a:rPr lang="en-US" dirty="0"/>
              <a:t>-fitness, </a:t>
            </a:r>
            <a:r>
              <a:rPr lang="en-US" dirty="0" err="1"/>
              <a:t>gizi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313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Fisik</a:t>
            </a:r>
            <a:endParaRPr lang="en-US" dirty="0"/>
          </a:p>
          <a:p>
            <a:r>
              <a:rPr lang="en-US" dirty="0"/>
              <a:t>2. Kimia</a:t>
            </a:r>
          </a:p>
          <a:p>
            <a:r>
              <a:rPr lang="en-US" dirty="0"/>
              <a:t>3. </a:t>
            </a:r>
            <a:r>
              <a:rPr lang="en-US" dirty="0" err="1"/>
              <a:t>Infeksi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Fisiologis</a:t>
            </a:r>
            <a:endParaRPr lang="en-US" dirty="0"/>
          </a:p>
          <a:p>
            <a:r>
              <a:rPr lang="en-US" dirty="0"/>
              <a:t>5. Mental, </a:t>
            </a:r>
            <a:r>
              <a:rPr lang="en-US" dirty="0" err="1"/>
              <a:t>Psikologi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65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Penyebabnya</a:t>
            </a:r>
            <a:r>
              <a:rPr lang="en-US" sz="3200" b="1" dirty="0"/>
              <a:t> </a:t>
            </a:r>
            <a:r>
              <a:rPr lang="en-US" sz="3200" b="1" dirty="0" err="1"/>
              <a:t>dapat</a:t>
            </a:r>
            <a:r>
              <a:rPr lang="en-US" sz="3200" b="1" dirty="0"/>
              <a:t> </a:t>
            </a:r>
            <a:r>
              <a:rPr lang="en-US" sz="3200" b="1" dirty="0" err="1"/>
              <a:t>dikelompokkan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/>
              <a:t>Golongan</a:t>
            </a:r>
            <a:r>
              <a:rPr lang="en-US" sz="2400" b="1" dirty="0"/>
              <a:t> </a:t>
            </a:r>
            <a:r>
              <a:rPr lang="en-US" sz="2400" b="1" dirty="0" err="1"/>
              <a:t>fisik</a:t>
            </a:r>
            <a:r>
              <a:rPr lang="en-US" sz="2400" b="1" dirty="0"/>
              <a:t>:</a:t>
            </a:r>
          </a:p>
          <a:p>
            <a:r>
              <a:rPr lang="en-US" sz="2400" b="1" dirty="0" err="1"/>
              <a:t>Suara</a:t>
            </a:r>
            <a:r>
              <a:rPr lang="en-US" sz="2400" b="1" dirty="0"/>
              <a:t> (</a:t>
            </a:r>
            <a:r>
              <a:rPr lang="en-US" sz="2400" b="1" dirty="0" err="1"/>
              <a:t>pekak</a:t>
            </a:r>
            <a:r>
              <a:rPr lang="en-US" sz="2400" b="1" dirty="0"/>
              <a:t>, </a:t>
            </a:r>
            <a:r>
              <a:rPr lang="en-US" sz="2400" b="1" dirty="0" err="1"/>
              <a:t>tuli</a:t>
            </a:r>
            <a:r>
              <a:rPr lang="en-US" sz="2400" b="1" dirty="0"/>
              <a:t>)</a:t>
            </a:r>
          </a:p>
          <a:p>
            <a:r>
              <a:rPr lang="nn-NO" sz="2400" b="1" dirty="0"/>
              <a:t>Radiasi sinar radioaktif (kulit, susunan darah)</a:t>
            </a:r>
          </a:p>
          <a:p>
            <a:r>
              <a:rPr lang="en-US" sz="2400" b="1" dirty="0" err="1"/>
              <a:t>Radiasi</a:t>
            </a:r>
            <a:r>
              <a:rPr lang="en-US" sz="2400" b="1" dirty="0"/>
              <a:t> infra </a:t>
            </a:r>
            <a:r>
              <a:rPr lang="en-US" sz="2400" b="1" dirty="0" err="1"/>
              <a:t>merah</a:t>
            </a:r>
            <a:r>
              <a:rPr lang="en-US" sz="2400" b="1" dirty="0"/>
              <a:t> (</a:t>
            </a:r>
            <a:r>
              <a:rPr lang="en-US" sz="2400" b="1" dirty="0" err="1"/>
              <a:t>katarak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lensa</a:t>
            </a:r>
            <a:r>
              <a:rPr lang="en-US" sz="2400" b="1" dirty="0"/>
              <a:t>)</a:t>
            </a:r>
          </a:p>
          <a:p>
            <a:r>
              <a:rPr lang="en-US" sz="2400" b="1" dirty="0" err="1"/>
              <a:t>Suhu</a:t>
            </a:r>
            <a:r>
              <a:rPr lang="en-US" sz="2400" b="1" dirty="0"/>
              <a:t> (heat stroke, frost bite)</a:t>
            </a:r>
          </a:p>
          <a:p>
            <a:r>
              <a:rPr lang="fi-FI" sz="2400" dirty="0"/>
              <a:t> </a:t>
            </a:r>
            <a:r>
              <a:rPr lang="fi-FI" sz="2400" b="1" dirty="0"/>
              <a:t>Sinar (penerangan lemah, kelainan pada mata dan </a:t>
            </a:r>
          </a:p>
          <a:p>
            <a:r>
              <a:rPr lang="fi-FI" sz="2400" b="1" dirty="0"/>
              <a:t>kelelahan, penerangan karena silau, mudah kecelakaan).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94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Penyebabnya</a:t>
            </a:r>
            <a:r>
              <a:rPr lang="en-US" sz="3200" b="1" dirty="0"/>
              <a:t> </a:t>
            </a:r>
            <a:r>
              <a:rPr lang="en-US" sz="3200" b="1" dirty="0" err="1"/>
              <a:t>dapat</a:t>
            </a:r>
            <a:r>
              <a:rPr lang="en-US" sz="3200" b="1" dirty="0"/>
              <a:t> </a:t>
            </a:r>
            <a:r>
              <a:rPr lang="en-US" sz="3200" b="1" dirty="0" err="1"/>
              <a:t>dikelompokkan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Golongan</a:t>
            </a:r>
            <a:r>
              <a:rPr lang="en-US" b="1" dirty="0"/>
              <a:t> </a:t>
            </a:r>
            <a:r>
              <a:rPr lang="en-US" b="1" dirty="0" err="1"/>
              <a:t>kimia</a:t>
            </a:r>
            <a:r>
              <a:rPr lang="en-US" b="1" dirty="0"/>
              <a:t>:</a:t>
            </a:r>
          </a:p>
          <a:p>
            <a:r>
              <a:rPr lang="en-US" b="1" dirty="0" err="1"/>
              <a:t>Debu</a:t>
            </a:r>
            <a:r>
              <a:rPr lang="en-US" b="1" dirty="0"/>
              <a:t>: pneumoconiosis (silicosis, asbestosis)</a:t>
            </a:r>
          </a:p>
          <a:p>
            <a:r>
              <a:rPr lang="en-US" b="1" dirty="0" err="1"/>
              <a:t>Uap</a:t>
            </a:r>
            <a:r>
              <a:rPr lang="en-US" b="1" dirty="0"/>
              <a:t>: metal fume fever,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kulit</a:t>
            </a:r>
            <a:r>
              <a:rPr lang="en-US" b="1" dirty="0"/>
              <a:t>, </a:t>
            </a:r>
            <a:r>
              <a:rPr lang="en-US" b="1" dirty="0" err="1"/>
              <a:t>keracunan</a:t>
            </a:r>
            <a:endParaRPr lang="en-US" b="1" dirty="0"/>
          </a:p>
          <a:p>
            <a:r>
              <a:rPr lang="en-US" b="1" dirty="0"/>
              <a:t>Gas CO: </a:t>
            </a:r>
            <a:r>
              <a:rPr lang="en-US" b="1" dirty="0" err="1"/>
              <a:t>kurang</a:t>
            </a:r>
            <a:r>
              <a:rPr lang="en-US" b="1" dirty="0"/>
              <a:t> O2 </a:t>
            </a:r>
            <a:r>
              <a:rPr lang="en-US" b="1" dirty="0" err="1"/>
              <a:t>terbentuk</a:t>
            </a:r>
            <a:r>
              <a:rPr lang="en-US" b="1" dirty="0"/>
              <a:t> </a:t>
            </a:r>
            <a:r>
              <a:rPr lang="en-US" b="1" dirty="0" err="1"/>
              <a:t>carboxy</a:t>
            </a:r>
            <a:r>
              <a:rPr lang="en-US" b="1" dirty="0"/>
              <a:t> </a:t>
            </a:r>
            <a:r>
              <a:rPr lang="en-US" b="1" dirty="0" err="1"/>
              <a:t>haemoglobine</a:t>
            </a:r>
            <a:endParaRPr lang="en-US" b="1" dirty="0"/>
          </a:p>
          <a:p>
            <a:r>
              <a:rPr lang="en-US" b="1" dirty="0" err="1"/>
              <a:t>Larutan</a:t>
            </a:r>
            <a:r>
              <a:rPr lang="en-US" b="1" dirty="0"/>
              <a:t>: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kulit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52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Penyebabnya</a:t>
            </a:r>
            <a:r>
              <a:rPr lang="en-US" sz="3200" b="1" dirty="0"/>
              <a:t> </a:t>
            </a:r>
            <a:r>
              <a:rPr lang="en-US" sz="3200" b="1" dirty="0" err="1"/>
              <a:t>dapat</a:t>
            </a:r>
            <a:r>
              <a:rPr lang="en-US" sz="3200" b="1" dirty="0"/>
              <a:t> </a:t>
            </a:r>
            <a:r>
              <a:rPr lang="en-US" sz="3200" b="1" dirty="0" err="1"/>
              <a:t>dikelompokkan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Golongan</a:t>
            </a:r>
            <a:r>
              <a:rPr lang="en-US" b="1" dirty="0"/>
              <a:t> </a:t>
            </a:r>
            <a:r>
              <a:rPr lang="en-US" b="1" dirty="0" err="1"/>
              <a:t>infeksi</a:t>
            </a:r>
            <a:r>
              <a:rPr lang="en-US" b="1" dirty="0"/>
              <a:t>: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kulit</a:t>
            </a:r>
            <a:r>
              <a:rPr lang="en-US" b="1" dirty="0"/>
              <a:t> yang </a:t>
            </a:r>
            <a:r>
              <a:rPr lang="en-US" b="1" dirty="0" err="1"/>
              <a:t>disebabkan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sv-SE" b="1" dirty="0"/>
              <a:t>bibit penyakit anthrax &amp; brucella pada pekerja</a:t>
            </a:r>
            <a:r>
              <a:rPr lang="en-US" b="1" dirty="0" err="1"/>
              <a:t>penyamakan</a:t>
            </a:r>
            <a:r>
              <a:rPr lang="en-US" b="1" dirty="0"/>
              <a:t> </a:t>
            </a:r>
            <a:r>
              <a:rPr lang="en-US" b="1" dirty="0" err="1"/>
              <a:t>kulit</a:t>
            </a:r>
            <a:r>
              <a:rPr lang="en-US" b="1" dirty="0"/>
              <a:t>.</a:t>
            </a:r>
          </a:p>
          <a:p>
            <a:r>
              <a:rPr lang="en-US" b="1" dirty="0" err="1"/>
              <a:t>Golongan</a:t>
            </a:r>
            <a:r>
              <a:rPr lang="en-US" b="1" dirty="0"/>
              <a:t> </a:t>
            </a:r>
            <a:r>
              <a:rPr lang="en-US" b="1" dirty="0" err="1"/>
              <a:t>fisiologis</a:t>
            </a:r>
            <a:r>
              <a:rPr lang="en-US" b="1" dirty="0"/>
              <a:t>: yang </a:t>
            </a:r>
            <a:r>
              <a:rPr lang="en-US" b="1" dirty="0" err="1"/>
              <a:t>diakibatkan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peralatan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anatomis</a:t>
            </a:r>
            <a:r>
              <a:rPr lang="en-US" b="1" dirty="0"/>
              <a:t>,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melelahkan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merubah</a:t>
            </a:r>
            <a:r>
              <a:rPr lang="en-US" b="1" dirty="0"/>
              <a:t> </a:t>
            </a:r>
            <a:r>
              <a:rPr lang="en-US" b="1" dirty="0" err="1"/>
              <a:t>fisik</a:t>
            </a:r>
            <a:r>
              <a:rPr lang="en-US" b="1" dirty="0"/>
              <a:t> </a:t>
            </a:r>
            <a:r>
              <a:rPr lang="en-US" b="1" dirty="0" err="1"/>
              <a:t>pekerja</a:t>
            </a:r>
            <a:r>
              <a:rPr lang="en-US" b="1" dirty="0"/>
              <a:t>.</a:t>
            </a:r>
          </a:p>
          <a:p>
            <a:r>
              <a:rPr lang="sv-SE" b="1" dirty="0"/>
              <a:t>Golongan mental, psikologis: yang diakibatkan oleh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, </a:t>
            </a:r>
            <a:r>
              <a:rPr lang="en-US" b="1" dirty="0" err="1"/>
              <a:t>membosankan</a:t>
            </a:r>
            <a:r>
              <a:rPr lang="en-US" b="1" dirty="0"/>
              <a:t> (</a:t>
            </a:r>
            <a:r>
              <a:rPr lang="en-US" b="1" dirty="0" err="1"/>
              <a:t>monoton</a:t>
            </a:r>
            <a:r>
              <a:rPr lang="en-US" b="1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1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Diagnosa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b="1" dirty="0" err="1"/>
              <a:t>Diagnosa</a:t>
            </a:r>
            <a:r>
              <a:rPr lang="en-US" b="1" dirty="0"/>
              <a:t> </a:t>
            </a:r>
            <a:r>
              <a:rPr lang="en-US" b="1" dirty="0" err="1"/>
              <a:t>penyakit</a:t>
            </a:r>
            <a:r>
              <a:rPr lang="en-US" b="1" dirty="0"/>
              <a:t> yang </a:t>
            </a:r>
            <a:r>
              <a:rPr lang="en-US" b="1" dirty="0" err="1"/>
              <a:t>diakibatkan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berbeda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….. 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Mengapa</a:t>
            </a:r>
            <a:r>
              <a:rPr lang="en-US" b="1" dirty="0">
                <a:solidFill>
                  <a:srgbClr val="FF0000"/>
                </a:solidFill>
              </a:rPr>
              <a:t> ??</a:t>
            </a:r>
          </a:p>
          <a:p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klinis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cukup</a:t>
            </a:r>
            <a:r>
              <a:rPr lang="en-US" b="1" dirty="0"/>
              <a:t>,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fi-FI" b="1" dirty="0"/>
              <a:t>diteliti tempat kerja dan cara kerja, </a:t>
            </a:r>
            <a:r>
              <a:rPr lang="en-US" b="1" dirty="0" err="1"/>
              <a:t>wawancara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kuesioner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mengetahui</a:t>
            </a:r>
            <a:r>
              <a:rPr lang="en-US" b="1" dirty="0"/>
              <a:t> </a:t>
            </a:r>
            <a:r>
              <a:rPr lang="en-US" b="1" dirty="0" err="1"/>
              <a:t>keadaan</a:t>
            </a:r>
            <a:r>
              <a:rPr lang="en-US" b="1" dirty="0"/>
              <a:t> </a:t>
            </a:r>
            <a:r>
              <a:rPr lang="en-US" b="1" dirty="0" err="1"/>
              <a:t>sebelum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, </a:t>
            </a:r>
            <a:r>
              <a:rPr lang="fi-FI" b="1" dirty="0"/>
              <a:t>kebiasaan hidup (merokok dan hal lain </a:t>
            </a:r>
            <a:r>
              <a:rPr lang="en-US" b="1" dirty="0"/>
              <a:t>yang </a:t>
            </a:r>
            <a:r>
              <a:rPr lang="en-US" b="1" dirty="0" err="1"/>
              <a:t>mendukung</a:t>
            </a:r>
            <a:r>
              <a:rPr lang="en-US" b="1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3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(WHO)</a:t>
            </a:r>
          </a:p>
        </p:txBody>
      </p:sp>
    </p:spTree>
    <p:extLst>
      <p:ext uri="{BB962C8B-B14F-4D97-AF65-F5344CB8AC3E}">
        <p14:creationId xmlns:p14="http://schemas.microsoft.com/office/powerpoint/2010/main" val="178533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Bertujuan</a:t>
            </a:r>
            <a:r>
              <a:rPr lang="en-US" dirty="0"/>
              <a:t> agar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setinggi-tingginya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usaha-usaha</a:t>
            </a:r>
            <a:r>
              <a:rPr lang="en-US" dirty="0"/>
              <a:t> </a:t>
            </a:r>
            <a:r>
              <a:rPr lang="en-US" dirty="0" err="1"/>
              <a:t>preventif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6168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2"/>
            <a:ext cx="8532055" cy="4525963"/>
          </a:xfrm>
        </p:spPr>
        <p:txBody>
          <a:bodyPr/>
          <a:lstStyle/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mendominasi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Muscoskeletal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	</a:t>
            </a:r>
            <a:r>
              <a:rPr lang="en-US" dirty="0" err="1"/>
              <a:t>pernafasan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9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/>
              <a:t>Kerja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pendengaran</a:t>
            </a:r>
            <a:endParaRPr lang="en-US" dirty="0"/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stress</a:t>
            </a:r>
          </a:p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endParaRPr lang="en-US" dirty="0"/>
          </a:p>
          <a:p>
            <a:r>
              <a:rPr lang="en-US" dirty="0" err="1"/>
              <a:t>Dll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	(WHO)</a:t>
            </a:r>
          </a:p>
        </p:txBody>
      </p:sp>
    </p:spTree>
    <p:extLst>
      <p:ext uri="{BB962C8B-B14F-4D97-AF65-F5344CB8AC3E}">
        <p14:creationId xmlns:p14="http://schemas.microsoft.com/office/powerpoint/2010/main" val="357382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Jabatan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kerjanya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lama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keracunan</a:t>
            </a:r>
            <a:r>
              <a:rPr lang="en-US" dirty="0"/>
              <a:t> </a:t>
            </a:r>
            <a:r>
              <a:rPr lang="en-US" dirty="0" err="1"/>
              <a:t>Pb</a:t>
            </a:r>
            <a:r>
              <a:rPr lang="en-US" dirty="0"/>
              <a:t>, Cu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tambang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5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Ramazinni</a:t>
            </a:r>
            <a:r>
              <a:rPr lang="en-US" dirty="0"/>
              <a:t> (1633-1714):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; “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pencegahannya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777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Higiene</a:t>
            </a:r>
            <a:r>
              <a:rPr lang="en-US" dirty="0"/>
              <a:t> </a:t>
            </a:r>
            <a:r>
              <a:rPr lang="en-US" dirty="0" err="1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Mempelajari</a:t>
            </a:r>
            <a:r>
              <a:rPr lang="en-US" dirty="0"/>
              <a:t>, </a:t>
            </a:r>
            <a:r>
              <a:rPr lang="en-US" dirty="0" err="1"/>
              <a:t>Mengevaluasi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pemgaruh-pengaruh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Higiene</a:t>
            </a:r>
            <a:r>
              <a:rPr lang="en-US" dirty="0"/>
              <a:t> </a:t>
            </a:r>
            <a:r>
              <a:rPr lang="en-US" dirty="0" err="1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pemgukuran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korektif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312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345</TotalTime>
  <Words>454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EU MASTER</vt:lpstr>
      <vt:lpstr>PowerPoint Presentation</vt:lpstr>
      <vt:lpstr>Kesehatan Kerja</vt:lpstr>
      <vt:lpstr>Kesehatan Kerja</vt:lpstr>
      <vt:lpstr>Kesehatan Kerja</vt:lpstr>
      <vt:lpstr>Kesehatan Kerja</vt:lpstr>
      <vt:lpstr>Penyakit Jabatan</vt:lpstr>
      <vt:lpstr>Kesehatan Kerja</vt:lpstr>
      <vt:lpstr>Higiene Industri</vt:lpstr>
      <vt:lpstr>Higiene industri</vt:lpstr>
      <vt:lpstr>Kondisi sehat</vt:lpstr>
      <vt:lpstr>Penyebab Sakit akibat kerja</vt:lpstr>
      <vt:lpstr>Penyebabnya dapat dikelompokkan dalam:</vt:lpstr>
      <vt:lpstr>Penyebabnya dapat dikelompokkan dalam:</vt:lpstr>
      <vt:lpstr>Penyebabnya dapat dikelompokkan dalam:</vt:lpstr>
      <vt:lpstr>Diagnosa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Aroem Naroeni</dc:creator>
  <cp:lastModifiedBy>Aroem Naroeni</cp:lastModifiedBy>
  <cp:revision>8</cp:revision>
  <dcterms:created xsi:type="dcterms:W3CDTF">2018-05-15T07:51:58Z</dcterms:created>
  <dcterms:modified xsi:type="dcterms:W3CDTF">2018-05-22T12:29:40Z</dcterms:modified>
</cp:coreProperties>
</file>