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CC3300"/>
    <a:srgbClr val="FFFF00"/>
    <a:srgbClr val="000000"/>
    <a:srgbClr val="66FF33"/>
    <a:srgbClr val="FF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4660"/>
  </p:normalViewPr>
  <p:slideViewPr>
    <p:cSldViewPr>
      <p:cViewPr>
        <p:scale>
          <a:sx n="114" d="100"/>
          <a:sy n="114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2DD78-998A-418D-A08C-0812D1DCC59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3D98-5A22-49B1-B9DE-0D9DBED39BF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5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F7D69-FF39-4712-A216-2A59ABAAEE2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85BEA-7BC0-4220-8807-44B0D0DE499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F5FB-DC07-4A26-9F58-DAB3633EB8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97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829A5-4077-40F3-B29F-C39B5224954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DD11-DD0B-4B67-A86F-332ED3B1423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1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9F48-644B-4584-B3A8-9EFD5A8EE6A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744B-7C30-4531-8C15-BA071F253C2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B7AC-B6F9-40FD-9A50-3F2C020C10B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0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2AD6-9EDC-404D-BDBE-051CDB55764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0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8005918B-D049-4D54-A2E5-77DD5F8984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659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bl.org/" TargetMode="External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xmlns="" id="{635F0FFD-2A05-4DA3-8257-B644D007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" y="-171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264DD-3746-424C-8FD5-D0CE7241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857500"/>
            <a:ext cx="8229600" cy="1143000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9694C-9347-40E5-B2C1-9FE5A784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3717032"/>
            <a:ext cx="4114800" cy="1396752"/>
          </a:xfrm>
        </p:spPr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5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4D740-D6EB-461D-9579-92E7076D5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Pemilihan</a:t>
            </a:r>
            <a:r>
              <a:rPr lang="en-US" dirty="0"/>
              <a:t> dan </a:t>
            </a:r>
            <a:r>
              <a:rPr lang="en-US" dirty="0" err="1"/>
              <a:t>Penyiapan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Gen </a:t>
            </a:r>
            <a:r>
              <a:rPr lang="en-US" dirty="0" err="1"/>
              <a:t>peyandi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asal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ii. </a:t>
            </a:r>
            <a:r>
              <a:rPr lang="en-US" dirty="0" err="1"/>
              <a:t>sintetik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C6EEC00-4FE2-4AB4-ACB8-83AF5C3DE1C9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9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2308DE-52C5-4F19-B110-70D3DE26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Pemilihan</a:t>
            </a:r>
            <a:r>
              <a:rPr lang="en-US" dirty="0"/>
              <a:t> dan </a:t>
            </a:r>
            <a:r>
              <a:rPr lang="en-US" dirty="0" err="1"/>
              <a:t>Penyiapan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Tahapan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. Gen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vector </a:t>
            </a:r>
            <a:r>
              <a:rPr lang="en-US" dirty="0" err="1"/>
              <a:t>pembawa</a:t>
            </a:r>
            <a:r>
              <a:rPr lang="en-US" dirty="0"/>
              <a:t> (plasmid)</a:t>
            </a:r>
          </a:p>
          <a:p>
            <a:pPr marL="0" indent="0">
              <a:buNone/>
            </a:pPr>
            <a:r>
              <a:rPr lang="en-US" dirty="0"/>
              <a:t>	ii.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penyandi</a:t>
            </a:r>
            <a:r>
              <a:rPr lang="en-US" dirty="0"/>
              <a:t> protein </a:t>
            </a:r>
            <a:r>
              <a:rPr lang="en-US" dirty="0" err="1"/>
              <a:t>penanda</a:t>
            </a:r>
            <a:r>
              <a:rPr lang="en-US" dirty="0"/>
              <a:t> : Glutathione S Transferase (GST-tag) </a:t>
            </a:r>
          </a:p>
          <a:p>
            <a:pPr marL="0" indent="0">
              <a:buNone/>
            </a:pPr>
            <a:r>
              <a:rPr lang="en-US" dirty="0"/>
              <a:t>Protein </a:t>
            </a:r>
            <a:r>
              <a:rPr lang="en-US" dirty="0" err="1"/>
              <a:t>penanda</a:t>
            </a:r>
            <a:r>
              <a:rPr lang="en-US" dirty="0"/>
              <a:t> lain : </a:t>
            </a:r>
            <a:r>
              <a:rPr lang="en-US" dirty="0" err="1"/>
              <a:t>Polihistidin</a:t>
            </a:r>
            <a:r>
              <a:rPr lang="en-US" dirty="0"/>
              <a:t>, </a:t>
            </a:r>
            <a:r>
              <a:rPr lang="en-US" dirty="0" err="1"/>
              <a:t>tioredoksin</a:t>
            </a:r>
            <a:r>
              <a:rPr lang="en-US" dirty="0"/>
              <a:t> (TRX), TRX, MPB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4A7EC5B-619D-4D64-AF72-06C7FCA0EEA9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5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2FA2BA-E845-43E9-B747-B2B401BCA6F5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78A37-FDB8-48FD-BCD1-67B14862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268760"/>
            <a:ext cx="5760640" cy="52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7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11C11-2508-4D3F-83DA-362BF693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Inang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kecocokan</a:t>
            </a:r>
            <a:r>
              <a:rPr lang="en-US" dirty="0"/>
              <a:t> gen </a:t>
            </a:r>
            <a:r>
              <a:rPr lang="en-US" dirty="0" err="1"/>
              <a:t>peyandi</a:t>
            </a:r>
            <a:r>
              <a:rPr lang="en-US" dirty="0"/>
              <a:t>, plasmid,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inang</a:t>
            </a:r>
            <a:r>
              <a:rPr lang="en-US" dirty="0"/>
              <a:t> dan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produksinya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proses Post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glikosilasi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fosforilasi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inang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protein yang </a:t>
            </a:r>
            <a:r>
              <a:rPr lang="en-US" dirty="0" err="1"/>
              <a:t>sama</a:t>
            </a:r>
            <a:r>
              <a:rPr lang="en-US" dirty="0"/>
              <a:t> agar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memurnikannya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7CFBAB-D4F8-4529-8042-A0FB03E1FDB0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5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886F373-C7B3-4D30-8F78-D45704231B33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3FBEED-F0F5-4A28-A37E-EC0B67A5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33464" y="1003040"/>
            <a:ext cx="46531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8E1E0-4DB9-4277-8122-162044BD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Penyisipan</a:t>
            </a:r>
            <a:r>
              <a:rPr lang="en-US" dirty="0"/>
              <a:t> gen </a:t>
            </a:r>
            <a:r>
              <a:rPr lang="en-US" dirty="0" err="1"/>
              <a:t>penyandi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 Proses </a:t>
            </a:r>
            <a:r>
              <a:rPr lang="en-US" dirty="0" err="1"/>
              <a:t>penyisipan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(pada </a:t>
            </a:r>
            <a:r>
              <a:rPr lang="en-US" dirty="0" err="1"/>
              <a:t>bakteri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tingkatannya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Transfeksi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910616-FF1E-4BCC-A403-24ACB71FD62B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5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225BD-14BD-4AF1-8129-A851EE34B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Penyisipan</a:t>
            </a:r>
            <a:r>
              <a:rPr lang="en-US" dirty="0"/>
              <a:t> gen </a:t>
            </a:r>
            <a:r>
              <a:rPr lang="en-US" dirty="0" err="1"/>
              <a:t>penyandi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Cara </a:t>
            </a:r>
            <a:r>
              <a:rPr lang="en-US" dirty="0" err="1"/>
              <a:t>penyisipan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DNA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endapan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endositosis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ii. </a:t>
            </a:r>
            <a:r>
              <a:rPr lang="en-US" dirty="0" err="1"/>
              <a:t>Enkapsulasi</a:t>
            </a:r>
            <a:r>
              <a:rPr lang="en-US" dirty="0"/>
              <a:t> DNA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liposom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juga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endositosi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iii.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virus mediator (</a:t>
            </a:r>
            <a:r>
              <a:rPr lang="en-US" dirty="0" err="1"/>
              <a:t>transduksi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BE0142-161F-4A03-A743-913CAF2A1DD6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3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15CE4-9FA4-46A6-BC20-DD166CC3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Uji </a:t>
            </a:r>
            <a:r>
              <a:rPr lang="en-US" dirty="0" err="1"/>
              <a:t>Ekspresi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r>
              <a:rPr lang="en-US" dirty="0"/>
              <a:t> pada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Pengaktifan</a:t>
            </a:r>
            <a:r>
              <a:rPr lang="en-US" dirty="0"/>
              <a:t> </a:t>
            </a:r>
            <a:r>
              <a:rPr lang="en-US" dirty="0" err="1"/>
              <a:t>transkripsi</a:t>
            </a:r>
            <a:r>
              <a:rPr lang="en-US" dirty="0"/>
              <a:t> gen </a:t>
            </a:r>
            <a:r>
              <a:rPr lang="en-US" dirty="0" err="1"/>
              <a:t>peyandi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isopropyl-</a:t>
            </a:r>
            <a:r>
              <a:rPr lang="en-US" dirty="0" err="1"/>
              <a:t>tio</a:t>
            </a:r>
            <a:r>
              <a:rPr lang="en-US" dirty="0"/>
              <a:t> </a:t>
            </a:r>
            <a:r>
              <a:rPr lang="en-US" dirty="0" err="1"/>
              <a:t>galaktopiranosida</a:t>
            </a:r>
            <a:r>
              <a:rPr lang="en-US" dirty="0"/>
              <a:t> (IPTG)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Dicek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SDS PAGE </a:t>
            </a:r>
            <a:r>
              <a:rPr lang="en-US" dirty="0" err="1"/>
              <a:t>atau</a:t>
            </a:r>
            <a:r>
              <a:rPr lang="en-US" dirty="0"/>
              <a:t> Western Blot </a:t>
            </a:r>
            <a:r>
              <a:rPr lang="en-US" dirty="0" err="1"/>
              <a:t>atau</a:t>
            </a:r>
            <a:r>
              <a:rPr lang="en-US" dirty="0"/>
              <a:t> 2 D Gel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9BF9CC9-71FE-48E6-90B1-F9F817F9F021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6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4582C0F-94DB-439C-969D-85BCDB42396F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A761E7-4C80-4DDA-ABCD-9E2E4E49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49860" y="949946"/>
            <a:ext cx="414908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51A3E-473B-44E8-8ECB-9DA9E5CA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Karakterisasi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protein </a:t>
            </a:r>
            <a:r>
              <a:rPr lang="en-US" dirty="0" err="1"/>
              <a:t>natifnya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Karakteristiknya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protein dan </a:t>
            </a:r>
            <a:r>
              <a:rPr lang="en-US" dirty="0" err="1"/>
              <a:t>fungsionalitasnya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1FCD45-426D-450C-85AF-17A893111836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4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D6A9B-4CE6-49B2-82C2-3E0D388C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1A4BC-AC2B-4B4C-9805-BCD5AE75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Isolasi</a:t>
            </a:r>
            <a:r>
              <a:rPr lang="en-US" dirty="0"/>
              <a:t> protein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kemurnia</a:t>
            </a:r>
            <a:endParaRPr lang="en-US" dirty="0"/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lain </a:t>
            </a:r>
            <a:r>
              <a:rPr lang="en-US" dirty="0" err="1"/>
              <a:t>mempersulit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dan </a:t>
            </a:r>
            <a:r>
              <a:rPr lang="en-US" dirty="0" err="1"/>
              <a:t>pemurnian</a:t>
            </a:r>
            <a:r>
              <a:rPr lang="en-US" dirty="0"/>
              <a:t> protein</a:t>
            </a:r>
          </a:p>
          <a:p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5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19B86-DF54-43B4-A0CA-74267F04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Protein :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muatan,globularitas</a:t>
            </a:r>
            <a:endParaRPr lang="en-US" dirty="0"/>
          </a:p>
          <a:p>
            <a:r>
              <a:rPr lang="en-US" dirty="0" err="1"/>
              <a:t>Fungsionalitas</a:t>
            </a:r>
            <a:r>
              <a:rPr lang="en-US" dirty="0"/>
              <a:t>: </a:t>
            </a:r>
            <a:r>
              <a:rPr lang="en-US" dirty="0" err="1"/>
              <a:t>aktivitas</a:t>
            </a:r>
            <a:r>
              <a:rPr lang="en-US" dirty="0"/>
              <a:t> protein </a:t>
            </a:r>
            <a:r>
              <a:rPr lang="en-US" dirty="0" err="1"/>
              <a:t>tersebut</a:t>
            </a:r>
            <a:r>
              <a:rPr lang="en-US" dirty="0"/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71EB7F3-2DDF-4F2D-8CEE-CC7C9975ED1E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7AB4D-0E85-48DB-8F9A-9D0C0991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Rekombinan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AC38CA-6EA4-424F-A0E6-2665B175A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diproduksi</a:t>
            </a:r>
            <a:r>
              <a:rPr lang="en-US" dirty="0"/>
              <a:t> di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91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CC04-2D4E-4D29-BA5E-CAAD6D2B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  <p:pic>
        <p:nvPicPr>
          <p:cNvPr id="39938" name="Picture 2" descr="Image result for recombinant protein">
            <a:extLst>
              <a:ext uri="{FF2B5EF4-FFF2-40B4-BE49-F238E27FC236}">
                <a16:creationId xmlns:a16="http://schemas.microsoft.com/office/drawing/2014/main" xmlns="" id="{E1FD6DEE-2770-48C5-8787-5E6B4CA8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9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recombinant protein">
            <a:extLst>
              <a:ext uri="{FF2B5EF4-FFF2-40B4-BE49-F238E27FC236}">
                <a16:creationId xmlns:a16="http://schemas.microsoft.com/office/drawing/2014/main" xmlns="" id="{720ACE0F-254B-4FB2-B587-7D6E49B1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94011"/>
            <a:ext cx="6877564" cy="38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938F9A5-15E8-4D3C-BCCD-6F484760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1AAC7D5-1466-4772-9929-E103BD22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6186DC4-19FD-45F5-BA15-7F756A042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Pemilihan</a:t>
            </a:r>
            <a:r>
              <a:rPr lang="en-US" dirty="0"/>
              <a:t> Protein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ketersediaan</a:t>
            </a:r>
            <a:r>
              <a:rPr lang="en-US" dirty="0"/>
              <a:t> di </a:t>
            </a:r>
            <a:r>
              <a:rPr lang="en-US" dirty="0" err="1"/>
              <a:t>alam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Kerumitan</a:t>
            </a:r>
            <a:r>
              <a:rPr lang="en-US" dirty="0"/>
              <a:t> proses </a:t>
            </a:r>
            <a:r>
              <a:rPr lang="en-US" dirty="0" err="1"/>
              <a:t>isolasi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7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F9E479-CBAF-475F-99B4-BABEBDAF3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50831" y="681616"/>
            <a:ext cx="4874387" cy="633670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CDAE72A-CC71-4EAB-872C-17D46FD7038A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524D7-A7D5-4A54-9FB7-3AADD021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08" y="1166018"/>
            <a:ext cx="8229600" cy="452596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Pemilihan</a:t>
            </a:r>
            <a:r>
              <a:rPr lang="en-US" dirty="0"/>
              <a:t> dan </a:t>
            </a:r>
            <a:r>
              <a:rPr lang="en-US" dirty="0" err="1"/>
              <a:t>Penyiapan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Berdasarkan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Sumber</a:t>
            </a:r>
            <a:r>
              <a:rPr lang="en-US" dirty="0"/>
              <a:t> protein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Kecocokan</a:t>
            </a:r>
            <a:r>
              <a:rPr lang="en-US" dirty="0"/>
              <a:t> protein dan system </a:t>
            </a:r>
            <a:r>
              <a:rPr lang="en-US" dirty="0" err="1"/>
              <a:t>inang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protein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Misalnya</a:t>
            </a:r>
            <a:r>
              <a:rPr lang="en-US" dirty="0"/>
              <a:t> protein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r>
              <a:rPr lang="en-US" dirty="0"/>
              <a:t> protein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6489E2-74B1-41AB-9A3A-A84E2D45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A29DE-D12C-4ECC-98F2-4D076617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Pemilihan</a:t>
            </a:r>
            <a:r>
              <a:rPr lang="en-US" dirty="0"/>
              <a:t> dan </a:t>
            </a:r>
            <a:r>
              <a:rPr lang="en-US" dirty="0" err="1"/>
              <a:t>Penyiapan</a:t>
            </a:r>
            <a:r>
              <a:rPr lang="en-US" dirty="0"/>
              <a:t> Gen </a:t>
            </a:r>
            <a:r>
              <a:rPr lang="en-US" dirty="0" err="1"/>
              <a:t>Pengkode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Informasi</a:t>
            </a:r>
            <a:r>
              <a:rPr lang="en-US" dirty="0"/>
              <a:t> gen </a:t>
            </a:r>
            <a:r>
              <a:rPr lang="en-US" dirty="0" err="1"/>
              <a:t>peyandi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di NCBI (National Center for Biotechnology Information)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http://www.ncbi.nlm.nih.gov/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Atau</a:t>
            </a:r>
            <a:r>
              <a:rPr lang="en-US" dirty="0"/>
              <a:t> EMBL </a:t>
            </a:r>
            <a:r>
              <a:rPr lang="en-US" dirty="0">
                <a:hlinkClick r:id="rId3"/>
              </a:rPr>
              <a:t>http://embl.org/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dicek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gen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protein </a:t>
            </a:r>
            <a:r>
              <a:rPr lang="en-US" dirty="0" err="1"/>
              <a:t>fungsional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FA5FA-5B8C-4B68-A3EC-045DFAF00540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6166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1197</TotalTime>
  <Words>214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EU</vt:lpstr>
      <vt:lpstr>Kuliah 11</vt:lpstr>
      <vt:lpstr>Latar Belakang</vt:lpstr>
      <vt:lpstr>Protein Rekombinan</vt:lpstr>
      <vt:lpstr>Pembuatan Protein Rekombinan</vt:lpstr>
      <vt:lpstr>Pembuatan Protein Rekombinan</vt:lpstr>
      <vt:lpstr>Pembuatan Protein Rekombinan</vt:lpstr>
      <vt:lpstr>PowerPoint Presentation</vt:lpstr>
      <vt:lpstr>Pembuatan Protein Rekombinan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Taiwan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recombinant DNA technology in protein expression</dc:title>
  <dc:creator>Chang Men-Chi</dc:creator>
  <cp:lastModifiedBy>BPISTI2008</cp:lastModifiedBy>
  <cp:revision>116</cp:revision>
  <dcterms:created xsi:type="dcterms:W3CDTF">2005-07-23T05:44:23Z</dcterms:created>
  <dcterms:modified xsi:type="dcterms:W3CDTF">2018-12-19T02:26:27Z</dcterms:modified>
</cp:coreProperties>
</file>