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5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79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3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5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0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0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2BE06CD-837E-48CE-B6E3-F9243DFDADE1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A06A8662-680B-4AB6-904A-01EC4F49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887A7-572D-4C3E-9167-046AA52F3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12.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3C1F1D-915A-4D96-9A71-F668129B7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Pemurnian</a:t>
            </a:r>
            <a:r>
              <a:rPr lang="en-US" dirty="0"/>
              <a:t> Protein  (1)</a:t>
            </a:r>
          </a:p>
        </p:txBody>
      </p:sp>
    </p:spTree>
    <p:extLst>
      <p:ext uri="{BB962C8B-B14F-4D97-AF65-F5344CB8AC3E}">
        <p14:creationId xmlns:p14="http://schemas.microsoft.com/office/powerpoint/2010/main" val="392781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45EFA-0210-4B5A-9E92-E04D5BD6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1143000"/>
          </a:xfrm>
        </p:spPr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3D16F8-1271-43FF-B043-74B2017B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041082"/>
            <a:ext cx="9372600" cy="2710604"/>
          </a:xfrm>
        </p:spPr>
        <p:txBody>
          <a:bodyPr/>
          <a:lstStyle/>
          <a:p>
            <a:r>
              <a:rPr lang="en-US" dirty="0"/>
              <a:t>CLC juga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sistemnya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</a:p>
        </p:txBody>
      </p:sp>
      <p:pic>
        <p:nvPicPr>
          <p:cNvPr id="1026" name="Picture 2" descr="Image result for classical liquid chromatography">
            <a:extLst>
              <a:ext uri="{FF2B5EF4-FFF2-40B4-BE49-F238E27FC236}">
                <a16:creationId xmlns:a16="http://schemas.microsoft.com/office/drawing/2014/main" xmlns="" id="{69E9C8D2-959A-429D-BF4D-E00CA72E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2047873"/>
            <a:ext cx="7773947" cy="46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E5402-B2EC-4284-A7D7-EC06186F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889B4-26AB-4BE9-AB5C-4E4FFF5D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FPLC </a:t>
            </a:r>
            <a:r>
              <a:rPr lang="en-US" dirty="0" err="1"/>
              <a:t>mengeksploitasi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protein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muatan</a:t>
            </a:r>
            <a:r>
              <a:rPr lang="en-US" dirty="0"/>
              <a:t>, </a:t>
            </a:r>
            <a:r>
              <a:rPr lang="en-US" dirty="0" err="1"/>
              <a:t>hidrofobisitas</a:t>
            </a:r>
            <a:r>
              <a:rPr lang="en-US" dirty="0"/>
              <a:t> dan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spesifik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061EB3-80AA-4143-87D9-B81D516C7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9" y="2716213"/>
            <a:ext cx="7905751" cy="40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D078B-0D5A-4778-A1D8-6E42159F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1303D7-EF62-48B2-AE27-2076442A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US" dirty="0"/>
          </a:p>
          <a:p>
            <a:r>
              <a:rPr lang="en-US" dirty="0"/>
              <a:t>LC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  <a:p>
            <a:r>
              <a:rPr lang="en-US" dirty="0"/>
              <a:t>LC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dan </a:t>
            </a:r>
            <a:r>
              <a:rPr lang="en-US" dirty="0" err="1"/>
              <a:t>hidrofobisitas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protein yang </a:t>
            </a:r>
            <a:r>
              <a:rPr lang="en-US" dirty="0" err="1"/>
              <a:t>diisolasi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protein non target. </a:t>
            </a:r>
          </a:p>
        </p:txBody>
      </p:sp>
    </p:spTree>
    <p:extLst>
      <p:ext uri="{BB962C8B-B14F-4D97-AF65-F5344CB8AC3E}">
        <p14:creationId xmlns:p14="http://schemas.microsoft.com/office/powerpoint/2010/main" val="46102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5E419-C7E9-4B04-9C43-3443CF4E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5FDA7-F0FB-4262-9B0B-BB186AEE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karakteristik</a:t>
            </a:r>
            <a:r>
              <a:rPr lang="en-US" dirty="0"/>
              <a:t> protein yang </a:t>
            </a:r>
            <a:r>
              <a:rPr lang="en-US" dirty="0" err="1"/>
              <a:t>dieksploitasi</a:t>
            </a:r>
            <a:endParaRPr lang="en-US" dirty="0"/>
          </a:p>
          <a:p>
            <a:r>
              <a:rPr lang="en-US" dirty="0" err="1"/>
              <a:t>Permurnian</a:t>
            </a:r>
            <a:r>
              <a:rPr lang="en-US" dirty="0"/>
              <a:t> protein </a:t>
            </a:r>
            <a:r>
              <a:rPr lang="en-US" dirty="0" err="1"/>
              <a:t>berdasarkan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Ukuran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Muatan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Hidrofobisitas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spesifik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1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65C13-4F26-40A5-BEA7-24443B76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07FE48-50D7-4C57-9C70-45974983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24" y="1276349"/>
            <a:ext cx="7324726" cy="47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CF3CE-90A4-40D2-B4BB-45DE553A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9BA16-773D-4A86-9656-B8DEEA02B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yang </a:t>
            </a:r>
            <a:r>
              <a:rPr lang="en-US" dirty="0" err="1"/>
              <a:t>dimurnikan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pada resin.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C00000"/>
                </a:solidFill>
              </a:rPr>
              <a:t>Pemurnian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berdasarkan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ukuran</a:t>
            </a:r>
            <a:r>
              <a:rPr lang="en-US" dirty="0"/>
              <a:t>, resin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resin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migrasi</a:t>
            </a:r>
            <a:r>
              <a:rPr lang="en-US" dirty="0"/>
              <a:t> protein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ukurannya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dan </a:t>
            </a:r>
            <a:r>
              <a:rPr lang="en-US" dirty="0" err="1"/>
              <a:t>sempit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163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AF391-D2BF-436C-BE10-8A3CF72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55869C-FDEB-4212-AC8F-D48ADDE6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Resin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pori-pori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/>
              <a:t>Protein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resin dan </a:t>
            </a:r>
            <a:r>
              <a:rPr lang="en-US" dirty="0" err="1"/>
              <a:t>tertahan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berlalu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ditahan</a:t>
            </a:r>
            <a:r>
              <a:rPr lang="en-US" dirty="0"/>
              <a:t> (</a:t>
            </a:r>
            <a:r>
              <a:rPr lang="en-US" dirty="0" err="1"/>
              <a:t>ekslusi</a:t>
            </a:r>
            <a:r>
              <a:rPr lang="en-US" dirty="0"/>
              <a:t>)</a:t>
            </a:r>
          </a:p>
          <a:p>
            <a:r>
              <a:rPr lang="en-US" dirty="0"/>
              <a:t>Protein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terelusi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5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434E5-4B63-4DEF-AD7F-71973F21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DB3860-1126-41E7-A446-C868DDDD2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12" y="1152524"/>
            <a:ext cx="7648575" cy="48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3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61256-E2DF-4DAA-BF55-60882F25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B9271-461C-4BBB-BFAF-0260DBBAB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>
                <a:solidFill>
                  <a:srgbClr val="C00000"/>
                </a:solidFill>
              </a:rPr>
              <a:t>Permunian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berdasarkan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muatan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Muatan</a:t>
            </a:r>
            <a:r>
              <a:rPr lang="en-US" dirty="0"/>
              <a:t> protein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pH </a:t>
            </a:r>
            <a:r>
              <a:rPr lang="en-US" dirty="0" err="1"/>
              <a:t>larutan</a:t>
            </a:r>
            <a:r>
              <a:rPr lang="en-US" dirty="0"/>
              <a:t> dan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penyusunnya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pI</a:t>
            </a:r>
            <a:r>
              <a:rPr lang="en-US" dirty="0"/>
              <a:t> (Isoelectric Point)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basanya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bermuatan</a:t>
            </a:r>
            <a:r>
              <a:rPr lang="en-US" dirty="0"/>
              <a:t> negative protein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anion </a:t>
            </a:r>
            <a:r>
              <a:rPr lang="en-US" dirty="0" err="1"/>
              <a:t>sedangkan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bermuatan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kation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1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FBF89-0E52-4054-B197-27B781BB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9AD26A-0AA8-4B38-ADF0-7CBF194A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mengikatnya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resin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bermuatan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.</a:t>
            </a:r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resin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muatan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Penukar</a:t>
            </a:r>
            <a:r>
              <a:rPr lang="en-US" dirty="0"/>
              <a:t> anion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Penukar</a:t>
            </a:r>
            <a:r>
              <a:rPr lang="en-US" dirty="0"/>
              <a:t> </a:t>
            </a:r>
            <a:r>
              <a:rPr lang="en-US" dirty="0" err="1"/>
              <a:t>kation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campur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4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14036-6C48-4EB9-BAE3-9053CBD4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Protein </a:t>
            </a:r>
            <a:r>
              <a:rPr lang="en-US" dirty="0" err="1"/>
              <a:t>Murni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00042-8FEB-4CDA-B1C0-6E25A049C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murni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identitas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molekuler</a:t>
            </a:r>
            <a:endParaRPr lang="en-US" dirty="0"/>
          </a:p>
          <a:p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: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protein lain</a:t>
            </a:r>
          </a:p>
        </p:txBody>
      </p:sp>
    </p:spTree>
    <p:extLst>
      <p:ext uri="{BB962C8B-B14F-4D97-AF65-F5344CB8AC3E}">
        <p14:creationId xmlns:p14="http://schemas.microsoft.com/office/powerpoint/2010/main" val="125346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22855-E54F-47E4-982E-6111CDA7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54545-136F-418B-82F5-031267CAD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19" y="1733549"/>
            <a:ext cx="8770362" cy="4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743DB-B590-45EE-BDCF-ECE57AEE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8A11E-9A85-4C56-A55B-0DEC78F4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019175"/>
            <a:ext cx="8543925" cy="45259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>
                <a:solidFill>
                  <a:srgbClr val="C00000"/>
                </a:solidFill>
              </a:rPr>
              <a:t>Pemurnian</a:t>
            </a:r>
            <a:r>
              <a:rPr lang="en-US" dirty="0">
                <a:solidFill>
                  <a:srgbClr val="C00000"/>
                </a:solidFill>
              </a:rPr>
              <a:t> Protein </a:t>
            </a:r>
            <a:r>
              <a:rPr lang="en-US" dirty="0" err="1">
                <a:solidFill>
                  <a:srgbClr val="C00000"/>
                </a:solidFill>
              </a:rPr>
              <a:t>berdasarkan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Hidrofobisitas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hidrofobisitas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resin </a:t>
            </a:r>
            <a:r>
              <a:rPr lang="en-US" dirty="0" err="1"/>
              <a:t>bergugus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non polar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hidrofobik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hidrofobik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(Reversed Phase, RP)</a:t>
            </a:r>
          </a:p>
          <a:p>
            <a:pPr marL="0" indent="0">
              <a:buNone/>
            </a:pPr>
            <a:r>
              <a:rPr lang="en-US" dirty="0"/>
              <a:t>    Resin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hidrofobik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hidrofobik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kepolaran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pelarut</a:t>
            </a:r>
            <a:r>
              <a:rPr lang="en-US" dirty="0"/>
              <a:t> organic)</a:t>
            </a:r>
          </a:p>
          <a:p>
            <a:pPr marL="0" indent="0">
              <a:buNone/>
            </a:pP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pada protein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5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8A5FE-61E2-495D-A5F2-2D905532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27E1BB-3C7F-48B4-A5FC-0F0FE75F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>
                <a:solidFill>
                  <a:srgbClr val="C00000"/>
                </a:solidFill>
              </a:rPr>
              <a:t>Pemurnian</a:t>
            </a:r>
            <a:r>
              <a:rPr lang="en-US" dirty="0">
                <a:solidFill>
                  <a:srgbClr val="C00000"/>
                </a:solidFill>
              </a:rPr>
              <a:t> Protein </a:t>
            </a:r>
            <a:r>
              <a:rPr lang="en-US" dirty="0" err="1">
                <a:solidFill>
                  <a:srgbClr val="C00000"/>
                </a:solidFill>
              </a:rPr>
              <a:t>berdasarkan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interaksi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spesifik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natural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artifisial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substrat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Protein </a:t>
            </a:r>
            <a:r>
              <a:rPr lang="en-US" dirty="0" err="1"/>
              <a:t>dengan</a:t>
            </a:r>
            <a:r>
              <a:rPr lang="en-US" dirty="0"/>
              <a:t> inhibitor</a:t>
            </a:r>
          </a:p>
          <a:p>
            <a:pPr marL="0" indent="0">
              <a:buNone/>
            </a:pPr>
            <a:r>
              <a:rPr lang="en-US" dirty="0"/>
              <a:t>	- 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reseptor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0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87479-961A-4DE3-8958-AB5ABB12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74EB4-AE9A-4A86-833C-81BBE4D5C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natural </a:t>
            </a:r>
            <a:r>
              <a:rPr lang="en-US" dirty="0" err="1"/>
              <a:t>adalah</a:t>
            </a:r>
            <a:r>
              <a:rPr lang="en-US" dirty="0"/>
              <a:t>  Protein 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Staphylococcus aureus </a:t>
            </a:r>
            <a:r>
              <a:rPr lang="en-US" dirty="0" err="1"/>
              <a:t>dengan</a:t>
            </a:r>
            <a:r>
              <a:rPr lang="en-US" dirty="0"/>
              <a:t> Immunoglobulin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memurnikan</a:t>
            </a:r>
            <a:r>
              <a:rPr lang="en-US" dirty="0"/>
              <a:t> antibody</a:t>
            </a:r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artifisial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genetic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 : His Tag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: His-His –His-His-His-His</a:t>
            </a:r>
          </a:p>
          <a:p>
            <a:pPr marL="0" indent="0">
              <a:buNone/>
            </a:pPr>
            <a:r>
              <a:rPr lang="en-US" dirty="0"/>
              <a:t>His Tag </a:t>
            </a:r>
            <a:r>
              <a:rPr lang="en-US" dirty="0" err="1"/>
              <a:t>disematkan</a:t>
            </a:r>
            <a:r>
              <a:rPr lang="en-US" dirty="0"/>
              <a:t> di </a:t>
            </a:r>
            <a:r>
              <a:rPr lang="en-US" dirty="0" err="1"/>
              <a:t>ujung</a:t>
            </a:r>
            <a:r>
              <a:rPr lang="en-US" dirty="0"/>
              <a:t> N dan </a:t>
            </a:r>
            <a:r>
              <a:rPr lang="en-US" dirty="0" err="1"/>
              <a:t>ujung</a:t>
            </a:r>
            <a:r>
              <a:rPr lang="en-US" dirty="0"/>
              <a:t> C pada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</a:t>
            </a:r>
          </a:p>
        </p:txBody>
      </p:sp>
    </p:spTree>
    <p:extLst>
      <p:ext uri="{BB962C8B-B14F-4D97-AF65-F5344CB8AC3E}">
        <p14:creationId xmlns:p14="http://schemas.microsoft.com/office/powerpoint/2010/main" val="3445160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E361A-0C82-46D3-B5E4-8B9B167B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37F26A-B5BC-4A24-83F3-05E243247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36">
            <a:off x="1524000" y="1436688"/>
            <a:ext cx="6700256" cy="43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B3D64-530A-4980-A47F-C18DF98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protein </a:t>
            </a:r>
            <a:r>
              <a:rPr lang="en-US" dirty="0" err="1"/>
              <a:t>murni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A77B1-AC51-41A6-BD76-E7C40556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: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pH, </a:t>
            </a:r>
            <a:r>
              <a:rPr lang="en-US" dirty="0" err="1"/>
              <a:t>konsentrasi</a:t>
            </a:r>
            <a:r>
              <a:rPr lang="en-US" dirty="0"/>
              <a:t> protein.</a:t>
            </a:r>
          </a:p>
          <a:p>
            <a:r>
              <a:rPr lang="en-US" dirty="0" err="1"/>
              <a:t>Contoh</a:t>
            </a:r>
            <a:r>
              <a:rPr lang="en-US" dirty="0"/>
              <a:t> : Protein Insulin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monomer, dimer dan </a:t>
            </a:r>
            <a:r>
              <a:rPr lang="en-US" dirty="0" err="1"/>
              <a:t>hekasamer</a:t>
            </a:r>
            <a:r>
              <a:rPr lang="en-US" dirty="0"/>
              <a:t> yang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</a:t>
            </a:r>
          </a:p>
          <a:p>
            <a:r>
              <a:rPr lang="en-US" dirty="0" err="1"/>
              <a:t>Suatu</a:t>
            </a:r>
            <a:r>
              <a:rPr lang="en-US" dirty="0"/>
              <a:t> protein insulin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6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14324-349A-4735-BB39-DF0F2664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Kemurnian</a:t>
            </a:r>
            <a:r>
              <a:rPr lang="en-US" dirty="0"/>
              <a:t>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E45ED-6DAE-4974-9FE1-AFB0A9E8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Kemurnian</a:t>
            </a:r>
            <a:r>
              <a:rPr lang="en-US" dirty="0"/>
              <a:t> protein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biokimia</a:t>
            </a:r>
            <a:r>
              <a:rPr lang="en-US" dirty="0"/>
              <a:t> dan </a:t>
            </a:r>
            <a:r>
              <a:rPr lang="en-US" dirty="0" err="1"/>
              <a:t>biofisika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Elektroforesis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Kromatografi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Spektrometri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Spektrofotometri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421F8-3100-4A7F-AA8A-96F4BCAE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151056-0876-4B62-B117-BDD4C7A5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810625" cy="4525963"/>
          </a:xfrm>
        </p:spPr>
        <p:txBody>
          <a:bodyPr/>
          <a:lstStyle/>
          <a:p>
            <a:r>
              <a:rPr lang="en-US" dirty="0" err="1"/>
              <a:t>Kromatografi</a:t>
            </a:r>
            <a:r>
              <a:rPr lang="en-US" dirty="0"/>
              <a:t> : Teknik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pada </a:t>
            </a:r>
            <a:r>
              <a:rPr lang="en-US" dirty="0" err="1"/>
              <a:t>kelarutan</a:t>
            </a:r>
            <a:r>
              <a:rPr lang="en-US" dirty="0"/>
              <a:t> dan </a:t>
            </a:r>
            <a:r>
              <a:rPr lang="en-US" dirty="0" err="1"/>
              <a:t>interaksinya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(protein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(</a:t>
            </a:r>
            <a:r>
              <a:rPr lang="en-US" dirty="0" err="1"/>
              <a:t>gerak</a:t>
            </a:r>
            <a:r>
              <a:rPr lang="en-US" dirty="0"/>
              <a:t>); resin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padatan</a:t>
            </a:r>
            <a:r>
              <a:rPr lang="en-US" dirty="0"/>
              <a:t> (</a:t>
            </a:r>
            <a:r>
              <a:rPr lang="en-US" dirty="0" err="1"/>
              <a:t>fase</a:t>
            </a:r>
            <a:r>
              <a:rPr lang="en-US" dirty="0"/>
              <a:t> diam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)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sz="2400" dirty="0" err="1"/>
              <a:t>Kromatografi</a:t>
            </a:r>
            <a:r>
              <a:rPr lang="en-US" sz="2400" dirty="0"/>
              <a:t> Lapis tipis (</a:t>
            </a:r>
            <a:r>
              <a:rPr lang="en-US" sz="2400" dirty="0">
                <a:solidFill>
                  <a:srgbClr val="C00000"/>
                </a:solidFill>
              </a:rPr>
              <a:t>Thin Layer Chromatography, TLC)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Lembaran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pelat</a:t>
            </a:r>
            <a:r>
              <a:rPr lang="en-US" dirty="0"/>
              <a:t> </a:t>
            </a:r>
            <a:r>
              <a:rPr lang="en-US" dirty="0" err="1"/>
              <a:t>berlapis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serin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6915D-7449-44DE-B46D-484E3AD3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AD1D7-95C3-4AC1-A6B2-0DD1F5D0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629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	- </a:t>
            </a:r>
            <a:r>
              <a:rPr lang="en-US" sz="2400" dirty="0" err="1">
                <a:solidFill>
                  <a:srgbClr val="C00000"/>
                </a:solidFill>
              </a:rPr>
              <a:t>Kromatografi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cair</a:t>
            </a:r>
            <a:r>
              <a:rPr lang="en-US" sz="2400" dirty="0">
                <a:solidFill>
                  <a:srgbClr val="C00000"/>
                </a:solidFill>
              </a:rPr>
              <a:t> (Liquid Chromatography, LC)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    </a:t>
            </a:r>
            <a:r>
              <a:rPr lang="en-US" dirty="0"/>
              <a:t>Protein </a:t>
            </a:r>
            <a:r>
              <a:rPr lang="en-US" dirty="0" err="1"/>
              <a:t>bermigrasi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difusi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butiran</a:t>
            </a:r>
            <a:r>
              <a:rPr lang="en-US" dirty="0"/>
              <a:t> resin yang </a:t>
            </a:r>
            <a:r>
              <a:rPr lang="en-US" dirty="0" err="1"/>
              <a:t>diisikan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biomolekul</a:t>
            </a:r>
            <a:r>
              <a:rPr lang="en-US" dirty="0"/>
              <a:t> </a:t>
            </a:r>
            <a:r>
              <a:rPr lang="en-US" dirty="0" err="1"/>
              <a:t>bermigrasi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elusi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/</a:t>
            </a:r>
            <a:r>
              <a:rPr lang="en-US" dirty="0" err="1"/>
              <a:t>larutan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27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44C4D-142E-4084-8D98-73DE3C79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CE323A-1723-4D06-856B-5B9B1F6BD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Liquid Chromatography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kerjanya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sz="2800" dirty="0">
                <a:solidFill>
                  <a:srgbClr val="C00000"/>
                </a:solidFill>
              </a:rPr>
              <a:t>Liquid Chromatography Classic (Classical- CLC)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dirty="0" err="1"/>
              <a:t>Mengandalkan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gravitasi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- Liquid Chromatography </a:t>
            </a:r>
            <a:r>
              <a:rPr lang="en-US" sz="2800" dirty="0" err="1">
                <a:solidFill>
                  <a:srgbClr val="C00000"/>
                </a:solidFill>
              </a:rPr>
              <a:t>Kinerja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cepat</a:t>
            </a:r>
            <a:r>
              <a:rPr lang="en-US" sz="2800" dirty="0">
                <a:solidFill>
                  <a:srgbClr val="C00000"/>
                </a:solidFill>
              </a:rPr>
              <a:t> (Fast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Performance Liquid Chromatography- FPLC)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air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- Liquid Chromatography </a:t>
            </a:r>
            <a:r>
              <a:rPr lang="en-US" sz="2800" dirty="0" err="1">
                <a:solidFill>
                  <a:srgbClr val="C00000"/>
                </a:solidFill>
              </a:rPr>
              <a:t>Kinerja</a:t>
            </a:r>
            <a:r>
              <a:rPr lang="en-US" sz="2800" dirty="0">
                <a:solidFill>
                  <a:srgbClr val="C00000"/>
                </a:solidFill>
              </a:rPr>
              <a:t> Tinggi (High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Performance Liquid Chromatography –HPLC)</a:t>
            </a:r>
          </a:p>
        </p:txBody>
      </p:sp>
    </p:spTree>
    <p:extLst>
      <p:ext uri="{BB962C8B-B14F-4D97-AF65-F5344CB8AC3E}">
        <p14:creationId xmlns:p14="http://schemas.microsoft.com/office/powerpoint/2010/main" val="328215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6A57C-58F4-46F5-9750-AFCEA1CF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F84EDD-0E75-482E-BEB5-E3BBADD2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700" y="1227138"/>
            <a:ext cx="6915149" cy="48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FFDD6-3A59-4348-870B-01E3454B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Kromatografi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D8B09-F21F-4D4E-AAB8-A3AA5E5B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HPLC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pelarut</a:t>
            </a:r>
            <a:r>
              <a:rPr lang="en-US" dirty="0"/>
              <a:t> organic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ion </a:t>
            </a:r>
            <a:r>
              <a:rPr lang="en-US" dirty="0" err="1"/>
              <a:t>rendah</a:t>
            </a:r>
            <a:r>
              <a:rPr lang="en-US" dirty="0"/>
              <a:t> dan resin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HPLC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inert.</a:t>
            </a:r>
          </a:p>
          <a:p>
            <a:r>
              <a:rPr lang="en-US" dirty="0"/>
              <a:t>Resin </a:t>
            </a:r>
            <a:r>
              <a:rPr lang="en-US" dirty="0" err="1"/>
              <a:t>kolom</a:t>
            </a:r>
            <a:r>
              <a:rPr lang="en-US" dirty="0"/>
              <a:t> HPLC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dan </a:t>
            </a:r>
            <a:r>
              <a:rPr lang="en-US" dirty="0" err="1"/>
              <a:t>tekanan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751555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391</TotalTime>
  <Words>525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EU</vt:lpstr>
      <vt:lpstr>Kuliah 12.</vt:lpstr>
      <vt:lpstr>Parameter Protein Murni</vt:lpstr>
      <vt:lpstr>Parameter protein murni</vt:lpstr>
      <vt:lpstr>Kemurnian Protein</vt:lpstr>
      <vt:lpstr>Kromatografi  </vt:lpstr>
      <vt:lpstr>Kromatografi</vt:lpstr>
      <vt:lpstr>Liquid Chromatography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  <vt:lpstr>Kromatografi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12.</dc:title>
  <dc:creator>Aroem Naroeni</dc:creator>
  <cp:lastModifiedBy>BPISTI2008</cp:lastModifiedBy>
  <cp:revision>28</cp:revision>
  <dcterms:created xsi:type="dcterms:W3CDTF">2018-12-15T17:00:49Z</dcterms:created>
  <dcterms:modified xsi:type="dcterms:W3CDTF">2018-12-19T02:25:03Z</dcterms:modified>
</cp:coreProperties>
</file>