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1" d="100"/>
          <a:sy n="121" d="100"/>
        </p:scale>
        <p:origin x="-123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FCBAD-05E1-4A1E-8DC1-5B2F15679E50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1311D-EF91-488B-A911-0196F2F7C45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70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FCBAD-05E1-4A1E-8DC1-5B2F15679E50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1311D-EF91-488B-A911-0196F2F7C45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01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FCBAD-05E1-4A1E-8DC1-5B2F15679E50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1311D-EF91-488B-A911-0196F2F7C45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15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FCBAD-05E1-4A1E-8DC1-5B2F15679E50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1311D-EF91-488B-A911-0196F2F7C45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63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FCBAD-05E1-4A1E-8DC1-5B2F15679E50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1311D-EF91-488B-A911-0196F2F7C45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34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FCBAD-05E1-4A1E-8DC1-5B2F15679E50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1311D-EF91-488B-A911-0196F2F7C45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2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FCBAD-05E1-4A1E-8DC1-5B2F15679E50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1311D-EF91-488B-A911-0196F2F7C45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57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FCBAD-05E1-4A1E-8DC1-5B2F15679E50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1311D-EF91-488B-A911-0196F2F7C45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76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FCBAD-05E1-4A1E-8DC1-5B2F15679E50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1311D-EF91-488B-A911-0196F2F7C45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58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FCBAD-05E1-4A1E-8DC1-5B2F15679E50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1311D-EF91-488B-A911-0196F2F7C45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34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FCBAD-05E1-4A1E-8DC1-5B2F15679E50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1311D-EF91-488B-A911-0196F2F7C45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15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56FCBAD-05E1-4A1E-8DC1-5B2F15679E50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BFB1311D-EF91-488B-A911-0196F2F7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3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E13F45-E8E3-4D96-9902-EE2B23B5B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2054225"/>
            <a:ext cx="7772400" cy="1470025"/>
          </a:xfrm>
        </p:spPr>
        <p:txBody>
          <a:bodyPr/>
          <a:lstStyle/>
          <a:p>
            <a:r>
              <a:rPr lang="en-US" dirty="0" err="1"/>
              <a:t>Kuliah</a:t>
            </a:r>
            <a:r>
              <a:rPr lang="en-US" dirty="0"/>
              <a:t> 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548831-FF94-4612-B1D7-1E343F145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 err="1"/>
              <a:t>Pemurnian</a:t>
            </a:r>
            <a:r>
              <a:rPr lang="en-US" dirty="0"/>
              <a:t> Protein (2)</a:t>
            </a:r>
          </a:p>
        </p:txBody>
      </p:sp>
    </p:spTree>
    <p:extLst>
      <p:ext uri="{BB962C8B-B14F-4D97-AF65-F5344CB8AC3E}">
        <p14:creationId xmlns:p14="http://schemas.microsoft.com/office/powerpoint/2010/main" val="3118139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7AB9DA-6B8D-4DEE-A175-8A672D7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Protein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D162D3-A91A-48A8-A57F-A321BBED2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Komplek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- Biuret</a:t>
            </a:r>
          </a:p>
          <a:p>
            <a:pPr marL="0" indent="0">
              <a:buNone/>
            </a:pPr>
            <a:r>
              <a:rPr lang="en-US" dirty="0"/>
              <a:t>	- Lowry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bisinkoninik</a:t>
            </a:r>
            <a:r>
              <a:rPr lang="en-US" dirty="0"/>
              <a:t> (bicinchoninic Acid)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44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7C01BC-CBA4-4719-A769-783558189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Protein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139DBF-79D3-4415-B4C4-894B8424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	- Uji Bradford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berikatan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protein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komasi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</a:t>
            </a:r>
            <a:r>
              <a:rPr lang="en-US" dirty="0" err="1"/>
              <a:t>brilian</a:t>
            </a:r>
            <a:r>
              <a:rPr lang="en-US" dirty="0"/>
              <a:t> (Coomassie </a:t>
            </a:r>
            <a:r>
              <a:rPr lang="en-US" dirty="0" err="1"/>
              <a:t>Briliant</a:t>
            </a:r>
            <a:r>
              <a:rPr lang="en-US" dirty="0"/>
              <a:t> Blue, CBB) G-250</a:t>
            </a:r>
          </a:p>
        </p:txBody>
      </p:sp>
    </p:spTree>
    <p:extLst>
      <p:ext uri="{BB962C8B-B14F-4D97-AF65-F5344CB8AC3E}">
        <p14:creationId xmlns:p14="http://schemas.microsoft.com/office/powerpoint/2010/main" val="3996130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90C5C2-80E8-4958-B968-FA8B86E5C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Protein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5754745-3DC5-4451-9A5E-586B54AFBA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28775" y="1357073"/>
            <a:ext cx="5886450" cy="414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253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8068A9-AC6A-4830-BF13-BF835D0A8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Protein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466A714-BFE7-4D89-AC27-B9AD9B51B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62050" y="1285875"/>
            <a:ext cx="7291826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180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DBA4D5-8B0F-4F65-A1DF-82303E3C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Protein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C1457D-881D-4B32-BD9A-F6E27F0D1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3. </a:t>
            </a:r>
            <a:r>
              <a:rPr lang="en-US" dirty="0" err="1">
                <a:solidFill>
                  <a:srgbClr val="C00000"/>
                </a:solidFill>
              </a:rPr>
              <a:t>Elektroforesis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intensitas</a:t>
            </a:r>
            <a:r>
              <a:rPr lang="en-US" dirty="0"/>
              <a:t> pita protein pada gel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protein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acuan</a:t>
            </a:r>
            <a:endParaRPr lang="en-US" dirty="0"/>
          </a:p>
          <a:p>
            <a:r>
              <a:rPr lang="en-US" dirty="0"/>
              <a:t>Cara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software </a:t>
            </a:r>
            <a:r>
              <a:rPr lang="en-US" dirty="0" err="1"/>
              <a:t>densitometri</a:t>
            </a:r>
            <a:endParaRPr lang="en-US" dirty="0"/>
          </a:p>
          <a:p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keakuratan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6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9202B5-B15D-4362-AA59-B84B3849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Pemurnian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899B5D-B7A2-434D-9DDC-8221AAE8C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562975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ekstrak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 protein</a:t>
            </a:r>
          </a:p>
          <a:p>
            <a:r>
              <a:rPr lang="en-US" dirty="0"/>
              <a:t> </a:t>
            </a:r>
            <a:r>
              <a:rPr lang="en-US" sz="2800" dirty="0" err="1"/>
              <a:t>Membebaskan</a:t>
            </a:r>
            <a:r>
              <a:rPr lang="en-US" sz="2800" dirty="0"/>
              <a:t> protein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sel</a:t>
            </a:r>
            <a:r>
              <a:rPr lang="en-US" sz="2800" dirty="0"/>
              <a:t> yang </a:t>
            </a:r>
            <a:r>
              <a:rPr lang="en-US" sz="2800" dirty="0" err="1"/>
              <a:t>memproduksinya</a:t>
            </a:r>
            <a:r>
              <a:rPr lang="en-US" sz="2800" dirty="0"/>
              <a:t>.</a:t>
            </a:r>
          </a:p>
          <a:p>
            <a:r>
              <a:rPr lang="en-US" sz="2800" dirty="0"/>
              <a:t>Protein </a:t>
            </a:r>
            <a:r>
              <a:rPr lang="en-US" sz="2800" dirty="0" err="1"/>
              <a:t>ekstraseluler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ditemukan</a:t>
            </a:r>
            <a:r>
              <a:rPr lang="en-US" sz="2800" dirty="0"/>
              <a:t> di media </a:t>
            </a:r>
            <a:r>
              <a:rPr lang="en-US" sz="2800" dirty="0" err="1"/>
              <a:t>tumbuh</a:t>
            </a:r>
            <a:r>
              <a:rPr lang="en-US" sz="2800" dirty="0"/>
              <a:t>. </a:t>
            </a:r>
          </a:p>
          <a:p>
            <a:r>
              <a:rPr lang="en-US" sz="2800" dirty="0"/>
              <a:t>Protein </a:t>
            </a:r>
            <a:r>
              <a:rPr lang="en-US" sz="2800" dirty="0" err="1"/>
              <a:t>intraseluler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dikeluarkan</a:t>
            </a:r>
            <a:r>
              <a:rPr lang="en-US" sz="2800" dirty="0"/>
              <a:t> </a:t>
            </a:r>
            <a:r>
              <a:rPr lang="en-US" sz="2800" dirty="0" err="1"/>
              <a:t>terlebih</a:t>
            </a:r>
            <a:r>
              <a:rPr lang="en-US" sz="2800" dirty="0"/>
              <a:t> </a:t>
            </a:r>
            <a:r>
              <a:rPr lang="en-US" sz="2800" dirty="0" err="1"/>
              <a:t>dahulu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sel.</a:t>
            </a:r>
          </a:p>
          <a:p>
            <a:r>
              <a:rPr lang="en-US" sz="2800" dirty="0" err="1"/>
              <a:t>Larutan</a:t>
            </a:r>
            <a:r>
              <a:rPr lang="en-US" sz="2800" dirty="0"/>
              <a:t> yang </a:t>
            </a:r>
            <a:r>
              <a:rPr lang="en-US" sz="2800" dirty="0" err="1"/>
              <a:t>mengandung</a:t>
            </a:r>
            <a:r>
              <a:rPr lang="en-US" sz="2800" dirty="0"/>
              <a:t> protein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dibebaskan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sisa-sisa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pecahan</a:t>
            </a:r>
            <a:r>
              <a:rPr lang="en-US" sz="2800" dirty="0"/>
              <a:t> </a:t>
            </a:r>
            <a:r>
              <a:rPr lang="en-US" sz="2800" dirty="0" err="1"/>
              <a:t>sel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sentrifugasi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filtrasi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693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C18A82-7357-4769-AA29-941A4C2EF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Pemurnian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5326D2-FFBC-4434-AA6B-3A792D2C1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Penangkapan</a:t>
            </a:r>
            <a:r>
              <a:rPr lang="en-US" dirty="0"/>
              <a:t> (capturing) protein target</a:t>
            </a:r>
          </a:p>
          <a:p>
            <a:pPr marL="0" indent="0">
              <a:buNone/>
            </a:pPr>
            <a:r>
              <a:rPr lang="en-US" dirty="0" err="1"/>
              <a:t>Ekstrak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dipekatkan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pengendapan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garam ammonium </a:t>
            </a:r>
            <a:r>
              <a:rPr lang="en-US" dirty="0" err="1"/>
              <a:t>sulfat</a:t>
            </a:r>
            <a:r>
              <a:rPr lang="en-US" dirty="0"/>
              <a:t>, </a:t>
            </a:r>
            <a:r>
              <a:rPr lang="en-US" dirty="0" err="1"/>
              <a:t>pelarut</a:t>
            </a:r>
            <a:r>
              <a:rPr lang="en-US" dirty="0"/>
              <a:t> organic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aseton</a:t>
            </a:r>
            <a:r>
              <a:rPr lang="en-US" dirty="0"/>
              <a:t>,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pelarut</a:t>
            </a:r>
            <a:r>
              <a:rPr lang="en-US" dirty="0"/>
              <a:t> polar dan </a:t>
            </a:r>
            <a:r>
              <a:rPr lang="en-US" dirty="0" err="1"/>
              <a:t>polimer</a:t>
            </a:r>
            <a:r>
              <a:rPr lang="en-US" dirty="0"/>
              <a:t> </a:t>
            </a:r>
            <a:r>
              <a:rPr lang="en-US" dirty="0" err="1"/>
              <a:t>hidrofobik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filtrasi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molekulnya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Kemurnian</a:t>
            </a:r>
            <a:r>
              <a:rPr lang="en-US" dirty="0"/>
              <a:t> pada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60%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968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C5580-33F8-43F6-A52A-C158FDC00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Pemurnian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D2FC57-18AB-4AA4-A4A8-DBE31F2EB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Pemurnian</a:t>
            </a:r>
            <a:r>
              <a:rPr lang="en-US" dirty="0"/>
              <a:t> intermediate</a:t>
            </a:r>
          </a:p>
          <a:p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(</a:t>
            </a:r>
            <a:r>
              <a:rPr lang="en-US" dirty="0" err="1"/>
              <a:t>penukar</a:t>
            </a:r>
            <a:r>
              <a:rPr lang="en-US" dirty="0"/>
              <a:t> anion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kation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hidrofobisitas</a:t>
            </a:r>
            <a:endParaRPr lang="en-US" dirty="0"/>
          </a:p>
          <a:p>
            <a:r>
              <a:rPr lang="en-US" dirty="0" err="1"/>
              <a:t>Kemurnian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75%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2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7B727A-AD93-41ED-801D-6357451B7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pemurnian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56E459-9F01-4058-8497-A83DCC9CA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4. </a:t>
            </a:r>
            <a:r>
              <a:rPr lang="en-US" dirty="0" err="1"/>
              <a:t>Pemolesan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(polishing)</a:t>
            </a:r>
          </a:p>
          <a:p>
            <a:pPr>
              <a:buFontTx/>
              <a:buChar char="-"/>
            </a:pPr>
            <a:r>
              <a:rPr lang="en-US" dirty="0"/>
              <a:t>Tingkat </a:t>
            </a:r>
            <a:r>
              <a:rPr lang="en-US" dirty="0" err="1"/>
              <a:t>kemurnian</a:t>
            </a:r>
            <a:r>
              <a:rPr lang="en-US" dirty="0"/>
              <a:t> 90%</a:t>
            </a:r>
          </a:p>
          <a:p>
            <a:pPr>
              <a:buFontTx/>
              <a:buChar char="-"/>
            </a:pP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protein </a:t>
            </a:r>
            <a:r>
              <a:rPr lang="en-US" dirty="0" err="1"/>
              <a:t>terapi</a:t>
            </a:r>
            <a:r>
              <a:rPr lang="en-US" dirty="0"/>
              <a:t> yang </a:t>
            </a:r>
            <a:r>
              <a:rPr lang="en-US" dirty="0" err="1"/>
              <a:t>penggunaannya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Protein </a:t>
            </a:r>
            <a:r>
              <a:rPr lang="en-US" dirty="0" err="1"/>
              <a:t>kemurnian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juga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resonansi</a:t>
            </a:r>
            <a:r>
              <a:rPr lang="en-US" dirty="0"/>
              <a:t> magnetic inti (Nuclear Magnetic resonance, NMR), </a:t>
            </a:r>
            <a:r>
              <a:rPr lang="en-US" dirty="0" err="1"/>
              <a:t>kristalografi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X dan </a:t>
            </a:r>
            <a:r>
              <a:rPr lang="en-US" dirty="0" err="1"/>
              <a:t>mikroskop</a:t>
            </a:r>
            <a:r>
              <a:rPr lang="en-US" dirty="0"/>
              <a:t> </a:t>
            </a:r>
            <a:r>
              <a:rPr lang="en-US" dirty="0" err="1"/>
              <a:t>elektron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DAD3B5-6E6F-4E14-9156-4EA8D9F5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kemurnian</a:t>
            </a:r>
            <a:r>
              <a:rPr lang="en-US" dirty="0"/>
              <a:t> Protein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28D648-1088-43CA-B1BC-DD27D3D18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SDS PAGE</a:t>
            </a:r>
          </a:p>
          <a:p>
            <a:pPr marL="0" indent="0">
              <a:buNone/>
            </a:pPr>
            <a:r>
              <a:rPr lang="en-US" dirty="0"/>
              <a:t>Sodium Dodecyl Sulphate Poly-Acrylamide Gel Electrophoresis</a:t>
            </a:r>
          </a:p>
          <a:p>
            <a:pPr>
              <a:buFontTx/>
              <a:buChar char="-"/>
            </a:pPr>
            <a:r>
              <a:rPr lang="en-US" dirty="0"/>
              <a:t>Protein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didenaturasi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negative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anionic  </a:t>
            </a:r>
            <a:r>
              <a:rPr lang="en-US" dirty="0" err="1"/>
              <a:t>yaitu</a:t>
            </a:r>
            <a:r>
              <a:rPr lang="en-US" dirty="0"/>
              <a:t> SDS</a:t>
            </a:r>
          </a:p>
        </p:txBody>
      </p:sp>
    </p:spTree>
    <p:extLst>
      <p:ext uri="{BB962C8B-B14F-4D97-AF65-F5344CB8AC3E}">
        <p14:creationId xmlns:p14="http://schemas.microsoft.com/office/powerpoint/2010/main" val="1806694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1C55FA-8264-4C00-B690-070C735D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Kemurnian</a:t>
            </a:r>
            <a:r>
              <a:rPr lang="en-US" dirty="0"/>
              <a:t> Protein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2CBE993-B7E5-4383-BEA7-657E3D0A3B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974777" y="1719334"/>
            <a:ext cx="4899169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0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CB6D22-6ABC-4612-92F4-821E68543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Protein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6B66DF-DEF0-4778-AF79-BC2E449AE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66018"/>
            <a:ext cx="8229600" cy="4525963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>
                <a:solidFill>
                  <a:srgbClr val="C00000"/>
                </a:solidFill>
              </a:rPr>
              <a:t>Secara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langsung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dengan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Spektrofotometer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Kadar protein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Lambert-Beer</a:t>
            </a:r>
          </a:p>
          <a:p>
            <a:pPr marL="0" indent="0">
              <a:buNone/>
            </a:pPr>
            <a:r>
              <a:rPr lang="en-US" dirty="0"/>
              <a:t>[C= A*b*E]</a:t>
            </a:r>
          </a:p>
          <a:p>
            <a:pPr marL="0" indent="0">
              <a:buNone/>
            </a:pPr>
            <a:r>
              <a:rPr lang="en-US" dirty="0"/>
              <a:t>C=Kadar Protein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err="1"/>
              <a:t>Absorbansi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b =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tempuh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(1cm)</a:t>
            </a:r>
          </a:p>
          <a:p>
            <a:pPr marL="0" indent="0">
              <a:buNone/>
            </a:pPr>
            <a:r>
              <a:rPr lang="en-US" dirty="0"/>
              <a:t>E = </a:t>
            </a:r>
            <a:r>
              <a:rPr lang="en-US" dirty="0" err="1"/>
              <a:t>absorbansi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1 mg/ml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teoritik</a:t>
            </a:r>
            <a:r>
              <a:rPr lang="en-US" dirty="0"/>
              <a:t> (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protparam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405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4CCA9-0232-48FA-AACA-B77A312B1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Protein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7392C3-7F81-42DA-A683-8B12B8B3B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212" y="1166018"/>
            <a:ext cx="8791575" cy="4525963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sz="2800" dirty="0" err="1">
                <a:solidFill>
                  <a:srgbClr val="C00000"/>
                </a:solidFill>
              </a:rPr>
              <a:t>Secara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tidak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langsung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dengan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Spektrofotometer</a:t>
            </a:r>
            <a:endParaRPr lang="en-US" sz="2800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en-US" dirty="0"/>
              <a:t>Ada 2 basis </a:t>
            </a:r>
            <a:r>
              <a:rPr lang="en-US" dirty="0" err="1"/>
              <a:t>reaksi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ion </a:t>
            </a:r>
            <a:r>
              <a:rPr lang="en-US" dirty="0" err="1"/>
              <a:t>tembaga</a:t>
            </a:r>
            <a:r>
              <a:rPr lang="en-US" dirty="0"/>
              <a:t> monovalent (Cu</a:t>
            </a:r>
            <a:r>
              <a:rPr lang="en-US" sz="2400" dirty="0"/>
              <a:t>1+)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reduksi</a:t>
            </a:r>
            <a:r>
              <a:rPr lang="en-US" dirty="0"/>
              <a:t> ion </a:t>
            </a:r>
            <a:r>
              <a:rPr lang="en-US" dirty="0" err="1"/>
              <a:t>tembaga</a:t>
            </a:r>
            <a:r>
              <a:rPr lang="en-US" dirty="0"/>
              <a:t> Cu2+ oleh protein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protein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dye</a:t>
            </a:r>
          </a:p>
        </p:txBody>
      </p:sp>
    </p:spTree>
    <p:extLst>
      <p:ext uri="{BB962C8B-B14F-4D97-AF65-F5344CB8AC3E}">
        <p14:creationId xmlns:p14="http://schemas.microsoft.com/office/powerpoint/2010/main" val="1073072854"/>
      </p:ext>
    </p:extLst>
  </p:cSld>
  <p:clrMapOvr>
    <a:masterClrMapping/>
  </p:clrMapOvr>
</p:sld>
</file>

<file path=ppt/theme/theme1.xml><?xml version="1.0" encoding="utf-8"?>
<a:theme xmlns:a="http://schemas.openxmlformats.org/drawingml/2006/main" name="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U" id="{181BFA7E-2E6B-4CE9-AE9B-A76D4AF840BD}" vid="{CB2ACEFC-D31A-45AB-9578-54FBBE40AD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</Template>
  <TotalTime>144</TotalTime>
  <Words>317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EU</vt:lpstr>
      <vt:lpstr>Kuliah 13</vt:lpstr>
      <vt:lpstr>Strategi Pemurnian</vt:lpstr>
      <vt:lpstr>Strategi Pemurnian</vt:lpstr>
      <vt:lpstr>Strategi Pemurnian</vt:lpstr>
      <vt:lpstr>Strategi pemurnian</vt:lpstr>
      <vt:lpstr>Analisis kemurnian Protein</vt:lpstr>
      <vt:lpstr>Analisis Kemurnian Protein</vt:lpstr>
      <vt:lpstr>Penentuan Konsentrasi Protein</vt:lpstr>
      <vt:lpstr>Penentuan Konsentrasi Protein </vt:lpstr>
      <vt:lpstr>Penentuan Konsentrasi Protein</vt:lpstr>
      <vt:lpstr>Penentuan Konsentrasi Protein</vt:lpstr>
      <vt:lpstr>Penentuan Konsentrasi Protein</vt:lpstr>
      <vt:lpstr>Penentuan Konsentrasi Protein</vt:lpstr>
      <vt:lpstr>Penentuan Konsentrasi Protein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13</dc:title>
  <dc:creator>Aroem Naroeni</dc:creator>
  <cp:lastModifiedBy>BPISTI2008</cp:lastModifiedBy>
  <cp:revision>10</cp:revision>
  <dcterms:created xsi:type="dcterms:W3CDTF">2018-12-16T12:27:55Z</dcterms:created>
  <dcterms:modified xsi:type="dcterms:W3CDTF">2018-12-19T02:26:45Z</dcterms:modified>
</cp:coreProperties>
</file>