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20143"/>
            <a:ext cx="6400800" cy="1752600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Kultur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Jaringan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1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Definisi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Manfaat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Sejarah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Perkembangan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Riset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Kultur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Jaringan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Kofaktor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Komponen</a:t>
            </a:r>
            <a:r>
              <a:rPr lang="en-US" dirty="0"/>
              <a:t> non protein yang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anorganik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: Cu, Fe, </a:t>
            </a:r>
            <a:r>
              <a:rPr lang="en-US" dirty="0" err="1"/>
              <a:t>Mn</a:t>
            </a:r>
            <a:r>
              <a:rPr lang="en-US" dirty="0"/>
              <a:t>, Zn, Ca, K </a:t>
            </a:r>
            <a:r>
              <a:rPr lang="en-US" dirty="0" err="1"/>
              <a:t>dan</a:t>
            </a:r>
            <a:r>
              <a:rPr lang="en-US" dirty="0"/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5194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enzim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Suhu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pH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Inhibitor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substrat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SUHU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Peningkatan suhu menyebabkan molekul bergerak cepat</a:t>
            </a:r>
          </a:p>
          <a:p>
            <a:r>
              <a:rPr lang="en-US" altLang="en-US" smtClean="0"/>
              <a:t>Setiap enzim mempunyai suhu optimum</a:t>
            </a:r>
          </a:p>
          <a:p>
            <a:r>
              <a:rPr lang="en-US" altLang="en-US" smtClean="0"/>
              <a:t>Suhu yan terlalu tinggi melampaui batas optimum menyebabkan enzim mengalami denaturasi</a:t>
            </a:r>
          </a:p>
        </p:txBody>
      </p:sp>
    </p:spTree>
    <p:extLst>
      <p:ext uri="{BB962C8B-B14F-4D97-AF65-F5344CB8AC3E}">
        <p14:creationId xmlns:p14="http://schemas.microsoft.com/office/powerpoint/2010/main" val="37583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Pada umumnya pH optimum berkisar 6 – 8 tetapi ada beberapa pengecualian misalnya pepsin pada suhu optimum pH 2</a:t>
            </a:r>
          </a:p>
          <a:p>
            <a:r>
              <a:rPr lang="en-US" altLang="en-US" smtClean="0"/>
              <a:t>Perubahan pH yang terlalu tajam juga akan menyebabkan denaturasi</a:t>
            </a:r>
          </a:p>
        </p:txBody>
      </p:sp>
    </p:spTree>
    <p:extLst>
      <p:ext uri="{BB962C8B-B14F-4D97-AF65-F5344CB8AC3E}">
        <p14:creationId xmlns:p14="http://schemas.microsoft.com/office/powerpoint/2010/main" val="160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Inhibitor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Senyawa kimia yang menghambat kerja enzim</a:t>
            </a:r>
          </a:p>
          <a:p>
            <a:r>
              <a:rPr lang="en-US" altLang="en-US" smtClean="0"/>
              <a:t>Ada 2 macam inhibitor : inhibitor kompetitif dan non kompetitif</a:t>
            </a:r>
          </a:p>
          <a:p>
            <a:r>
              <a:rPr lang="en-US" altLang="en-US" smtClean="0"/>
              <a:t>Inhibitor kompetitif : senyawa kimia yang menyerupai substrat yang dapat bereaksi dengan sisi aktif sudah terisi maka tidak bisa lagi berikatan dengan enzim</a:t>
            </a:r>
          </a:p>
        </p:txBody>
      </p:sp>
    </p:spTree>
    <p:extLst>
      <p:ext uri="{BB962C8B-B14F-4D97-AF65-F5344CB8AC3E}">
        <p14:creationId xmlns:p14="http://schemas.microsoft.com/office/powerpoint/2010/main" val="435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Inhibitor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Inhibitor non kompetitif merupakan senyawa yang menghambat kerja enzim yang disebut sisi alosterik, akibatnya bagian sisi aktif enzim sulit berikatan dengan substrat dan enzim tidak dapat mengubah substrat menjadi produk.</a:t>
            </a:r>
          </a:p>
          <a:p>
            <a:r>
              <a:rPr lang="en-US" altLang="en-US" smtClean="0"/>
              <a:t>Jumlah substrat yang berlebihan dapat menyebabkan penurunan kerja enzim </a:t>
            </a:r>
            <a:r>
              <a:rPr lang="en-US" altLang="en-US" smtClean="0">
                <a:sym typeface="Wingdings" pitchFamily="2" charset="2"/>
              </a:rPr>
              <a:t> sintesis enzim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6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Inhibitor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4913"/>
            <a:ext cx="5943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0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altLang="en-US" smtClean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8897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Sifat Enzim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Mempunyai Active site : Substrat ditangkap oleh active site untuk dibentuk atau dipecah</a:t>
            </a:r>
          </a:p>
          <a:p>
            <a:r>
              <a:rPr lang="en-US" altLang="en-US" smtClean="0"/>
              <a:t>Sangat Spesifik : 1 enzim hanya berikatan dengan satu jenis substrat</a:t>
            </a:r>
          </a:p>
          <a:p>
            <a:r>
              <a:rPr lang="en-US" altLang="en-US" smtClean="0"/>
              <a:t>Enzim dapat di daur ulang : dapat digunakan lagi untuk menangkap substrat berikutnya</a:t>
            </a:r>
          </a:p>
        </p:txBody>
      </p:sp>
    </p:spTree>
    <p:extLst>
      <p:ext uri="{BB962C8B-B14F-4D97-AF65-F5344CB8AC3E}">
        <p14:creationId xmlns:p14="http://schemas.microsoft.com/office/powerpoint/2010/main" val="11959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5452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ENZIM</a:t>
            </a:r>
          </a:p>
          <a:p>
            <a:pPr>
              <a:buFontTx/>
              <a:buChar char="-"/>
            </a:pPr>
            <a:r>
              <a:rPr lang="en-US" dirty="0" smtClean="0"/>
              <a:t>Protein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katalisator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Katalisator</a:t>
            </a:r>
            <a:r>
              <a:rPr lang="en-US" dirty="0" smtClean="0"/>
              <a:t> :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yang lain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berulangkali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2713"/>
            <a:ext cx="627697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altLang="en-US" smtClean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406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94771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Enzim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berdasarkan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kerjanya</a:t>
            </a:r>
            <a:endParaRPr lang="en-US" alt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C00000"/>
                </a:solidFill>
              </a:rPr>
              <a:t>Endoenzim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enzim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bekerja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enzim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intraseluler</a:t>
            </a:r>
            <a:endParaRPr lang="en-US" altLang="en-US" dirty="0" smtClean="0"/>
          </a:p>
          <a:p>
            <a:r>
              <a:rPr lang="en-US" altLang="en-US" dirty="0" err="1" smtClean="0">
                <a:solidFill>
                  <a:srgbClr val="C00000"/>
                </a:solidFill>
              </a:rPr>
              <a:t>Eksoenzim</a:t>
            </a:r>
            <a:r>
              <a:rPr lang="en-US" altLang="en-US" dirty="0" smtClean="0"/>
              <a:t> : </a:t>
            </a:r>
            <a:r>
              <a:rPr lang="en-US" altLang="en-US" dirty="0" err="1" smtClean="0"/>
              <a:t>enzim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bekerja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luar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enzim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ekstraseluler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90600"/>
            <a:ext cx="8410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 berdasarkan cara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Oksireduktase</a:t>
            </a:r>
            <a:r>
              <a:rPr lang="en-US" dirty="0"/>
              <a:t> : </a:t>
            </a:r>
            <a:r>
              <a:rPr lang="en-US" dirty="0" err="1"/>
              <a:t>Mengkatalisis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reduksi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unsur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Enzim</a:t>
            </a:r>
            <a:r>
              <a:rPr lang="en-US" dirty="0"/>
              <a:t> dehydrogenase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oksidase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Transferase</a:t>
            </a:r>
            <a:r>
              <a:rPr lang="en-US" dirty="0"/>
              <a:t> :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lain.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Enzim</a:t>
            </a:r>
            <a:r>
              <a:rPr lang="en-US" dirty="0"/>
              <a:t> transaminase </a:t>
            </a:r>
            <a:r>
              <a:rPr lang="en-US" dirty="0" err="1"/>
              <a:t>dan</a:t>
            </a:r>
            <a:r>
              <a:rPr lang="en-US" dirty="0"/>
              <a:t> kinase</a:t>
            </a:r>
          </a:p>
        </p:txBody>
      </p:sp>
    </p:spTree>
    <p:extLst>
      <p:ext uri="{BB962C8B-B14F-4D97-AF65-F5344CB8AC3E}">
        <p14:creationId xmlns:p14="http://schemas.microsoft.com/office/powerpoint/2010/main" val="2240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Hidrolase</a:t>
            </a:r>
            <a:r>
              <a:rPr lang="en-US" dirty="0"/>
              <a:t> :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air (</a:t>
            </a:r>
            <a:r>
              <a:rPr lang="en-US" dirty="0" err="1"/>
              <a:t>hidrolisis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Contohnya</a:t>
            </a:r>
            <a:r>
              <a:rPr lang="en-US" dirty="0"/>
              <a:t> : </a:t>
            </a:r>
            <a:r>
              <a:rPr lang="en-US" dirty="0" err="1"/>
              <a:t>enzim</a:t>
            </a:r>
            <a:r>
              <a:rPr lang="en-US" dirty="0"/>
              <a:t> lipase, </a:t>
            </a:r>
            <a:r>
              <a:rPr lang="en-US" dirty="0" err="1"/>
              <a:t>amilase</a:t>
            </a:r>
            <a:r>
              <a:rPr lang="en-US" dirty="0"/>
              <a:t>, peptidase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Liase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ikata</a:t>
            </a:r>
            <a:r>
              <a:rPr lang="en-US" dirty="0"/>
              <a:t> C-C, C-N, C-O, </a:t>
            </a:r>
            <a:r>
              <a:rPr lang="en-US" dirty="0" err="1"/>
              <a:t>atau</a:t>
            </a:r>
            <a:r>
              <a:rPr lang="en-US" dirty="0"/>
              <a:t> C-S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hidrolisis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piruvat</a:t>
            </a:r>
            <a:r>
              <a:rPr lang="en-US" dirty="0"/>
              <a:t>, </a:t>
            </a:r>
            <a:r>
              <a:rPr lang="en-US" dirty="0" err="1"/>
              <a:t>dekarboksilase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  <a:r>
              <a:rPr lang="en-US" dirty="0" err="1"/>
              <a:t>oksalat</a:t>
            </a:r>
            <a:r>
              <a:rPr lang="en-US" dirty="0"/>
              <a:t> </a:t>
            </a:r>
            <a:r>
              <a:rPr lang="en-US" dirty="0" err="1"/>
              <a:t>dekarboksilase</a:t>
            </a:r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 berdasarkan cara kerja</a:t>
            </a:r>
          </a:p>
        </p:txBody>
      </p:sp>
    </p:spTree>
    <p:extLst>
      <p:ext uri="{BB962C8B-B14F-4D97-AF65-F5344CB8AC3E}">
        <p14:creationId xmlns:p14="http://schemas.microsoft.com/office/powerpoint/2010/main" val="3102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ENZIM</a:t>
            </a:r>
          </a:p>
          <a:p>
            <a:pPr>
              <a:buFontTx/>
              <a:buChar char="-"/>
            </a:pP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mengkatalisis</a:t>
            </a:r>
            <a:r>
              <a:rPr lang="en-US" dirty="0" smtClean="0"/>
              <a:t> </a:t>
            </a:r>
            <a:r>
              <a:rPr lang="en-US" dirty="0" err="1" smtClean="0"/>
              <a:t>reaksi-reaksi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katalis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katalis</a:t>
            </a:r>
            <a:r>
              <a:rPr lang="en-US" dirty="0" smtClean="0"/>
              <a:t> </a:t>
            </a:r>
            <a:r>
              <a:rPr lang="en-US" dirty="0" err="1" smtClean="0"/>
              <a:t>primadona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7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Senyawa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organik</a:t>
            </a:r>
            <a:r>
              <a:rPr lang="en-US" altLang="en-US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berfungsi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katalis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mempercepat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berlangsungnya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reaksi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kimia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tetapi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enzim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ikut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berubah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3420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Struktur Enzim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7638"/>
            <a:ext cx="52292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mtClean="0"/>
              <a:t>Apoenzim</a:t>
            </a:r>
          </a:p>
          <a:p>
            <a:pPr marL="0" indent="0">
              <a:buFont typeface="Arial" charset="0"/>
              <a:buNone/>
            </a:pPr>
            <a:endParaRPr lang="en-US" altLang="en-US" smtClean="0"/>
          </a:p>
          <a:p>
            <a:pPr marL="0" indent="0">
              <a:buFont typeface="Arial" charset="0"/>
              <a:buNone/>
            </a:pPr>
            <a:r>
              <a:rPr lang="en-US" altLang="en-US" smtClean="0"/>
              <a:t>Bagian dari enzim yang tersusun atas protein yang bersifat labil terhadap faktor lingkungan</a:t>
            </a:r>
          </a:p>
        </p:txBody>
      </p:sp>
    </p:spTree>
    <p:extLst>
      <p:ext uri="{BB962C8B-B14F-4D97-AF65-F5344CB8AC3E}">
        <p14:creationId xmlns:p14="http://schemas.microsoft.com/office/powerpoint/2010/main" val="746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Non protein /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prostetik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Kofaktor</a:t>
            </a:r>
            <a:r>
              <a:rPr lang="en-US" dirty="0"/>
              <a:t> : an </a:t>
            </a:r>
            <a:r>
              <a:rPr lang="en-US" dirty="0" err="1"/>
              <a:t>organik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Koenzim</a:t>
            </a:r>
            <a:r>
              <a:rPr lang="en-US" dirty="0"/>
              <a:t> : </a:t>
            </a:r>
            <a:r>
              <a:rPr lang="en-US" dirty="0" err="1"/>
              <a:t>Organik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Koenzim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Senyawa</a:t>
            </a:r>
            <a:r>
              <a:rPr lang="en-US" dirty="0"/>
              <a:t> non protein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protein </a:t>
            </a:r>
            <a:r>
              <a:rPr lang="en-US" dirty="0" err="1"/>
              <a:t>enzim</a:t>
            </a:r>
            <a:r>
              <a:rPr lang="en-US" dirty="0"/>
              <a:t> : NAD, NADP, </a:t>
            </a:r>
            <a:r>
              <a:rPr lang="en-US" dirty="0" err="1"/>
              <a:t>Koenzim</a:t>
            </a:r>
            <a:r>
              <a:rPr lang="en-US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2233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385</TotalTime>
  <Words>505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EU MASTER</vt:lpstr>
      <vt:lpstr>KKKkkkk</vt:lpstr>
      <vt:lpstr>Protein di alam</vt:lpstr>
      <vt:lpstr>Protein di alam</vt:lpstr>
      <vt:lpstr>Enzim</vt:lpstr>
      <vt:lpstr>Enzim</vt:lpstr>
      <vt:lpstr>Struktur Enzim</vt:lpstr>
      <vt:lpstr>Enzim</vt:lpstr>
      <vt:lpstr>Enzim</vt:lpstr>
      <vt:lpstr>Enzim</vt:lpstr>
      <vt:lpstr>Enzim</vt:lpstr>
      <vt:lpstr>Enzim</vt:lpstr>
      <vt:lpstr>SUHU</vt:lpstr>
      <vt:lpstr>pH</vt:lpstr>
      <vt:lpstr>Inhibitor</vt:lpstr>
      <vt:lpstr>Inhibitor</vt:lpstr>
      <vt:lpstr>Inhibitor</vt:lpstr>
      <vt:lpstr>VIDEO</vt:lpstr>
      <vt:lpstr>Sifat Enzim</vt:lpstr>
      <vt:lpstr>Enzim</vt:lpstr>
      <vt:lpstr>Enzim</vt:lpstr>
      <vt:lpstr>VIDEO</vt:lpstr>
      <vt:lpstr>Enzim berdasarkan tempat kerjanya</vt:lpstr>
      <vt:lpstr>PowerPoint Presentation</vt:lpstr>
      <vt:lpstr>Enzim berdasarkan cara kerja</vt:lpstr>
      <vt:lpstr>Enzim berdasarkan cara kerja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ismail - [2010]</cp:lastModifiedBy>
  <cp:revision>30</cp:revision>
  <dcterms:created xsi:type="dcterms:W3CDTF">2018-03-02T12:05:45Z</dcterms:created>
  <dcterms:modified xsi:type="dcterms:W3CDTF">2018-09-16T15:18:37Z</dcterms:modified>
</cp:coreProperties>
</file>