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6" r:id="rId15"/>
    <p:sldId id="287" r:id="rId16"/>
    <p:sldId id="288" r:id="rId17"/>
    <p:sldId id="297" r:id="rId18"/>
    <p:sldId id="269" r:id="rId19"/>
    <p:sldId id="298" r:id="rId20"/>
    <p:sldId id="299" r:id="rId21"/>
    <p:sldId id="300" r:id="rId22"/>
    <p:sldId id="301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8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E0B79-7827-4987-8340-46B05CE45933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BAD8D-A3E0-48FD-9945-D52A78F6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0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65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9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0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4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2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599F5A-EA13-44AC-8ADE-CE6B12A9E5F7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376" y="3437731"/>
            <a:ext cx="7772400" cy="1470025"/>
          </a:xfrm>
        </p:spPr>
        <p:txBody>
          <a:bodyPr/>
          <a:lstStyle/>
          <a:p>
            <a:r>
              <a:rPr lang="en-US" dirty="0" err="1"/>
              <a:t>KKKkkkk</a:t>
            </a:r>
            <a:endParaRPr lang="en-US" dirty="0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20143"/>
            <a:ext cx="6400800" cy="17526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Teknologi</a:t>
            </a:r>
            <a:r>
              <a:rPr lang="en-US" sz="4000" dirty="0" smtClean="0">
                <a:solidFill>
                  <a:schemeClr val="bg1"/>
                </a:solidFill>
              </a:rPr>
              <a:t> Protein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KULIAH </a:t>
            </a:r>
            <a:r>
              <a:rPr lang="en-US" sz="4000" dirty="0" smtClean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Protein di </a:t>
            </a:r>
            <a:r>
              <a:rPr lang="en-US" sz="2400" dirty="0" err="1" smtClean="0">
                <a:solidFill>
                  <a:schemeClr val="bg1"/>
                </a:solidFill>
              </a:rPr>
              <a:t>alam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0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Antibodi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Protein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protein </a:t>
            </a:r>
            <a:r>
              <a:rPr lang="en-US" dirty="0" err="1" smtClean="0"/>
              <a:t>asing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7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Struktural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integritas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. </a:t>
            </a:r>
          </a:p>
          <a:p>
            <a:pPr>
              <a:buFontTx/>
              <a:buChar char="-"/>
            </a:pPr>
            <a:r>
              <a:rPr lang="en-US" dirty="0" smtClean="0"/>
              <a:t>Protein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liat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berstruktur</a:t>
            </a:r>
            <a:r>
              <a:rPr lang="en-US" dirty="0" smtClean="0"/>
              <a:t> </a:t>
            </a:r>
            <a:r>
              <a:rPr lang="en-US" dirty="0" err="1" smtClean="0"/>
              <a:t>serabut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Kolagen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keratin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Struktural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Kolagen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penghubung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persendian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Keratin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di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, kuku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bulu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8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motorik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aktin</a:t>
            </a:r>
            <a:r>
              <a:rPr lang="en-US" dirty="0" smtClean="0"/>
              <a:t>, </a:t>
            </a:r>
            <a:r>
              <a:rPr lang="en-US" dirty="0" err="1" smtClean="0"/>
              <a:t>miosin</a:t>
            </a:r>
            <a:r>
              <a:rPr lang="en-US" dirty="0" smtClean="0"/>
              <a:t>, dynein </a:t>
            </a:r>
            <a:r>
              <a:rPr lang="en-US" dirty="0" err="1" smtClean="0"/>
              <a:t>dan</a:t>
            </a:r>
            <a:r>
              <a:rPr lang="en-US" dirty="0" smtClean="0"/>
              <a:t> tubulin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0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5400"/>
            <a:ext cx="6858000" cy="678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2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43050" y="956966"/>
            <a:ext cx="60007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Tahoma" charset="0"/>
                <a:ea typeface="ＭＳ Ｐゴシック" charset="0"/>
              </a:rPr>
              <a:t>Protein motor(</a:t>
            </a:r>
            <a:r>
              <a:rPr lang="en-US" sz="2800" i="1" dirty="0">
                <a:latin typeface="Tahoma" charset="0"/>
                <a:ea typeface="ＭＳ Ｐゴシック" charset="0"/>
              </a:rPr>
              <a:t>Molecular motor</a:t>
            </a:r>
            <a:r>
              <a:rPr lang="en-US" sz="2800" dirty="0">
                <a:latin typeface="Tahoma" charset="0"/>
                <a:ea typeface="ＭＳ Ｐゴシック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  <a:ea typeface="ＭＳ Ｐゴシック" charset="0"/>
              </a:rPr>
              <a:t>= </a:t>
            </a:r>
            <a:r>
              <a:rPr lang="en-US" sz="2400" i="1" dirty="0">
                <a:latin typeface="Tahoma" charset="0"/>
                <a:ea typeface="ＭＳ Ｐゴシック" charset="0"/>
              </a:rPr>
              <a:t>cytoskeleton-associate protein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Mengikat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2400" dirty="0">
                <a:latin typeface="Tahoma" charset="0"/>
                <a:ea typeface="ＭＳ Ｐゴシック" charset="0"/>
              </a:rPr>
              <a:t> yang </a:t>
            </a:r>
            <a:r>
              <a:rPr lang="en-US" sz="2400" dirty="0" err="1">
                <a:latin typeface="Tahoma" charset="0"/>
                <a:ea typeface="ＭＳ Ｐゴシック" charset="0"/>
              </a:rPr>
              <a:t>terpolarisasi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Menggunakan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energi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hasil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hidrolisis</a:t>
            </a:r>
            <a:r>
              <a:rPr lang="en-US" sz="2400" dirty="0">
                <a:latin typeface="Tahoma" charset="0"/>
                <a:ea typeface="ＭＳ Ｐゴシック" charset="0"/>
              </a:rPr>
              <a:t> ATP </a:t>
            </a:r>
            <a:r>
              <a:rPr lang="en-US" sz="2400" dirty="0" err="1">
                <a:latin typeface="Tahoma" charset="0"/>
                <a:ea typeface="ＭＳ Ｐゴシック" charset="0"/>
              </a:rPr>
              <a:t>untuk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pergerakan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sel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43050" y="3441680"/>
            <a:ext cx="62293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Jadi</a:t>
            </a:r>
            <a:r>
              <a:rPr lang="en-US" sz="2400" dirty="0">
                <a:latin typeface="Tahoma" charset="0"/>
                <a:ea typeface="ＭＳ Ｐゴシック" charset="0"/>
              </a:rPr>
              <a:t>: Protein motor </a:t>
            </a:r>
            <a:r>
              <a:rPr lang="en-US" sz="2400" dirty="0" err="1">
                <a:latin typeface="Tahoma" charset="0"/>
                <a:ea typeface="ＭＳ Ｐゴシック" charset="0"/>
              </a:rPr>
              <a:t>sitoskleton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menyebabkan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filamen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sitoskeleton</a:t>
            </a:r>
            <a:r>
              <a:rPr lang="en-US" sz="2400" dirty="0">
                <a:latin typeface="Tahoma" charset="0"/>
                <a:ea typeface="ＭＳ Ｐゴシック" charset="0"/>
              </a:rPr>
              <a:t> sliding (</a:t>
            </a:r>
            <a:r>
              <a:rPr lang="en-US" sz="2400" dirty="0" err="1">
                <a:latin typeface="Tahoma" charset="0"/>
                <a:ea typeface="ＭＳ Ｐゴシック" charset="0"/>
              </a:rPr>
              <a:t>bergesekan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bergerak</a:t>
            </a:r>
            <a:r>
              <a:rPr lang="en-US" sz="2400" dirty="0">
                <a:latin typeface="Tahoma" charset="0"/>
                <a:ea typeface="ＭＳ Ｐゴシック" charset="0"/>
              </a:rPr>
              <a:t>) </a:t>
            </a:r>
            <a:r>
              <a:rPr lang="en-US" sz="2400" dirty="0" err="1">
                <a:latin typeface="Tahoma" charset="0"/>
                <a:ea typeface="ＭＳ Ｐゴシック" charset="0"/>
              </a:rPr>
              <a:t>bersama-sama</a:t>
            </a:r>
            <a:r>
              <a:rPr lang="en-US" sz="2400" dirty="0">
                <a:latin typeface="Tahoma" charset="0"/>
                <a:ea typeface="ＭＳ Ｐゴシック" charset="0"/>
              </a:rPr>
              <a:t>, </a:t>
            </a:r>
            <a:r>
              <a:rPr lang="en-US" sz="2400" dirty="0" err="1">
                <a:latin typeface="Tahoma" charset="0"/>
                <a:ea typeface="ＭＳ Ｐゴシック" charset="0"/>
              </a:rPr>
              <a:t>membentuk</a:t>
            </a:r>
            <a:r>
              <a:rPr lang="en-US" sz="2400" dirty="0">
                <a:latin typeface="Tahoma" charset="0"/>
                <a:ea typeface="ＭＳ Ｐゴシック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Kontraksi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otot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Pergerakan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pergetaran</a:t>
            </a:r>
            <a:r>
              <a:rPr lang="en-US" sz="2400" dirty="0">
                <a:latin typeface="Tahoma" charset="0"/>
                <a:ea typeface="ＭＳ Ｐゴシック" charset="0"/>
              </a:rPr>
              <a:t> cilia </a:t>
            </a:r>
            <a:r>
              <a:rPr lang="en-US" sz="2400" dirty="0" err="1">
                <a:latin typeface="Tahoma" charset="0"/>
                <a:ea typeface="ＭＳ Ｐゴシック" charset="0"/>
              </a:rPr>
              <a:t>atau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flagela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Tahoma" charset="0"/>
                <a:ea typeface="ＭＳ Ｐゴシック" charset="0"/>
              </a:rPr>
              <a:t>Pembelahan</a:t>
            </a:r>
            <a:r>
              <a:rPr lang="en-US" sz="2400" dirty="0">
                <a:latin typeface="Tahoma" charset="0"/>
                <a:ea typeface="ＭＳ Ｐゴシック" charset="0"/>
              </a:rPr>
              <a:t> </a:t>
            </a:r>
            <a:r>
              <a:rPr lang="en-US" sz="2400" dirty="0" err="1">
                <a:latin typeface="Tahoma" charset="0"/>
                <a:ea typeface="ＭＳ Ｐゴシック" charset="0"/>
              </a:rPr>
              <a:t>sel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0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43050" y="533400"/>
            <a:ext cx="60579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ahoma" charset="0"/>
              </a:rPr>
              <a:t>Ada 3 </a:t>
            </a:r>
            <a:r>
              <a:rPr lang="en-US" sz="2400" dirty="0" err="1">
                <a:latin typeface="Tahoma" charset="0"/>
              </a:rPr>
              <a:t>grup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i="1" dirty="0">
                <a:latin typeface="Tahoma" charset="0"/>
              </a:rPr>
              <a:t>cytoskeletal motor protein</a:t>
            </a:r>
            <a:r>
              <a:rPr lang="en-US" sz="2400" dirty="0">
                <a:latin typeface="Tahoma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 err="1">
                <a:solidFill>
                  <a:srgbClr val="C00000"/>
                </a:solidFill>
                <a:latin typeface="Tahoma" charset="0"/>
              </a:rPr>
              <a:t>Miosin</a:t>
            </a:r>
            <a:r>
              <a:rPr lang="en-US" sz="2400" dirty="0">
                <a:solidFill>
                  <a:srgbClr val="C00000"/>
                </a:solidFill>
                <a:latin typeface="Tahoma" charset="0"/>
              </a:rPr>
              <a:t>: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menggerakkan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filamen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aktin</a:t>
            </a:r>
            <a:r>
              <a:rPr lang="en-US" sz="2400" dirty="0">
                <a:latin typeface="Tahoma" charset="0"/>
              </a:rPr>
              <a:t> (</a:t>
            </a:r>
            <a:r>
              <a:rPr lang="en-US" sz="2400" dirty="0" err="1">
                <a:latin typeface="Tahoma" charset="0"/>
              </a:rPr>
              <a:t>mikrofilamen</a:t>
            </a:r>
            <a:r>
              <a:rPr lang="en-US" sz="2400" dirty="0">
                <a:latin typeface="Tahoma" charset="0"/>
              </a:rPr>
              <a:t>) </a:t>
            </a:r>
            <a:r>
              <a:rPr lang="en-US" sz="2400" dirty="0" err="1">
                <a:latin typeface="Tahoma" charset="0"/>
              </a:rPr>
              <a:t>pada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sel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otot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utk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kontraksi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otot</a:t>
            </a:r>
            <a:endParaRPr lang="en-US" sz="2400" dirty="0">
              <a:latin typeface="Tahoma" charset="0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C00000"/>
                </a:solidFill>
                <a:latin typeface="Tahoma" charset="0"/>
              </a:rPr>
              <a:t>Kinesin: </a:t>
            </a:r>
            <a:r>
              <a:rPr lang="en-US" sz="2400" dirty="0">
                <a:latin typeface="Tahoma" charset="0"/>
              </a:rPr>
              <a:t>protein motor </a:t>
            </a:r>
            <a:r>
              <a:rPr lang="en-US" sz="2400" dirty="0" err="1">
                <a:latin typeface="Tahoma" charset="0"/>
              </a:rPr>
              <a:t>yg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bergerak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sepanjang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mikrotubul</a:t>
            </a:r>
            <a:r>
              <a:rPr lang="en-US" sz="2400" dirty="0">
                <a:latin typeface="Tahoma" charset="0"/>
              </a:rPr>
              <a:t>; </a:t>
            </a:r>
            <a:r>
              <a:rPr lang="en-US" sz="2400" dirty="0" err="1">
                <a:latin typeface="Tahoma" charset="0"/>
              </a:rPr>
              <a:t>berperan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dlm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separasi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kromosom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pada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pembelahan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sel</a:t>
            </a:r>
            <a:endParaRPr lang="en-US" sz="2400" dirty="0">
              <a:latin typeface="Tahoma" charset="0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 err="1">
                <a:solidFill>
                  <a:srgbClr val="C00000"/>
                </a:solidFill>
                <a:latin typeface="Tahoma" charset="0"/>
              </a:rPr>
              <a:t>Dinein</a:t>
            </a:r>
            <a:r>
              <a:rPr lang="en-US" sz="2400" dirty="0">
                <a:solidFill>
                  <a:srgbClr val="C00000"/>
                </a:solidFill>
                <a:latin typeface="Tahoma" charset="0"/>
              </a:rPr>
              <a:t>: </a:t>
            </a:r>
            <a:r>
              <a:rPr lang="en-US" sz="2400" dirty="0">
                <a:latin typeface="Tahoma" charset="0"/>
              </a:rPr>
              <a:t>protein motor </a:t>
            </a:r>
            <a:r>
              <a:rPr lang="en-US" sz="2400" dirty="0" err="1">
                <a:latin typeface="Tahoma" charset="0"/>
              </a:rPr>
              <a:t>pada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mikrotubul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bgn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i="1" dirty="0">
                <a:latin typeface="Tahoma" charset="0"/>
              </a:rPr>
              <a:t>minus end</a:t>
            </a:r>
            <a:r>
              <a:rPr lang="en-US" sz="2400" dirty="0">
                <a:latin typeface="Tahoma" charset="0"/>
              </a:rPr>
              <a:t>, </a:t>
            </a:r>
            <a:r>
              <a:rPr lang="en-US" sz="2400" dirty="0" err="1">
                <a:latin typeface="Tahoma" charset="0"/>
              </a:rPr>
              <a:t>yg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berperan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dalam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i="1" dirty="0">
                <a:latin typeface="Tahoma" charset="0"/>
              </a:rPr>
              <a:t>vesicle trafficking</a:t>
            </a:r>
            <a:r>
              <a:rPr lang="en-US" sz="2400" dirty="0">
                <a:latin typeface="Tahoma" charset="0"/>
              </a:rPr>
              <a:t>, </a:t>
            </a:r>
            <a:r>
              <a:rPr lang="en-US" sz="2400" dirty="0" err="1">
                <a:latin typeface="Tahoma" charset="0"/>
              </a:rPr>
              <a:t>termasuk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penempatan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badan</a:t>
            </a:r>
            <a:r>
              <a:rPr lang="en-US" sz="2400" dirty="0">
                <a:latin typeface="Tahoma" charset="0"/>
              </a:rPr>
              <a:t> Golgi di </a:t>
            </a:r>
            <a:r>
              <a:rPr lang="en-US" sz="2400" dirty="0" err="1">
                <a:latin typeface="Tahoma" charset="0"/>
              </a:rPr>
              <a:t>tengah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sel</a:t>
            </a:r>
            <a:r>
              <a:rPr lang="en-US" sz="2400" dirty="0">
                <a:latin typeface="Tahoma" charset="0"/>
              </a:rPr>
              <a:t>, juga </a:t>
            </a:r>
            <a:r>
              <a:rPr lang="en-US" sz="2400" dirty="0" err="1">
                <a:latin typeface="Tahoma" charset="0"/>
              </a:rPr>
              <a:t>dlm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pergerakan</a:t>
            </a:r>
            <a:r>
              <a:rPr lang="en-US" sz="2400" dirty="0">
                <a:latin typeface="Tahoma" charset="0"/>
              </a:rPr>
              <a:t> cilia/</a:t>
            </a:r>
            <a:r>
              <a:rPr lang="en-US" sz="2400" dirty="0" err="1">
                <a:latin typeface="Tahoma" charset="0"/>
              </a:rPr>
              <a:t>flagela</a:t>
            </a:r>
            <a:endParaRPr 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3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68" y="2315693"/>
            <a:ext cx="4218215" cy="3038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8983" y="136497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Listeria </a:t>
            </a:r>
            <a:r>
              <a:rPr lang="en-US" dirty="0" err="1"/>
              <a:t>monocytogenesis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2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Reseptor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(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,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)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diteruskan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biokimia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Protein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87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Reseptor</a:t>
            </a:r>
            <a:r>
              <a:rPr lang="en-US" dirty="0" smtClean="0"/>
              <a:t> LDL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Reseptor</a:t>
            </a:r>
            <a:r>
              <a:rPr lang="en-US" dirty="0" smtClean="0"/>
              <a:t> LDL </a:t>
            </a:r>
            <a:r>
              <a:rPr lang="en-US" dirty="0" err="1" smtClean="0"/>
              <a:t>dikirim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mengikat</a:t>
            </a:r>
            <a:r>
              <a:rPr lang="en-US" dirty="0" smtClean="0"/>
              <a:t> LDL.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mengikat</a:t>
            </a:r>
            <a:r>
              <a:rPr lang="en-US" dirty="0" smtClean="0"/>
              <a:t> LDL,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mengantarkan</a:t>
            </a:r>
            <a:r>
              <a:rPr lang="en-US" dirty="0" smtClean="0"/>
              <a:t> LDL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endosom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8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Hormon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protein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proses </a:t>
            </a:r>
            <a:r>
              <a:rPr lang="en-US" dirty="0" err="1" smtClean="0"/>
              <a:t>biokimia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 : insulin,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, </a:t>
            </a:r>
            <a:r>
              <a:rPr lang="en-US" dirty="0" err="1" smtClean="0"/>
              <a:t>lipotropin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prolaktin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perantara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yang </a:t>
            </a:r>
            <a:r>
              <a:rPr lang="en-US" dirty="0" err="1" smtClean="0"/>
              <a:t>menempel</a:t>
            </a:r>
            <a:r>
              <a:rPr lang="en-US" dirty="0" smtClean="0"/>
              <a:t> di </a:t>
            </a:r>
            <a:r>
              <a:rPr lang="en-US" dirty="0" err="1" smtClean="0"/>
              <a:t>membran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1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pengantar</a:t>
            </a:r>
            <a:r>
              <a:rPr lang="en-US" dirty="0" smtClean="0"/>
              <a:t> Signal (signaling protein)</a:t>
            </a:r>
          </a:p>
          <a:p>
            <a:pPr>
              <a:buFontTx/>
              <a:buChar char="-"/>
            </a:pP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isyarat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biokimia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sel.</a:t>
            </a:r>
          </a:p>
          <a:p>
            <a:pPr>
              <a:buFontTx/>
              <a:buChar char="-"/>
            </a:pP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GTPase</a:t>
            </a:r>
            <a:r>
              <a:rPr lang="en-US" dirty="0" smtClean="0"/>
              <a:t>, </a:t>
            </a:r>
            <a:r>
              <a:rPr lang="en-US" dirty="0" err="1" smtClean="0"/>
              <a:t>adenilat</a:t>
            </a:r>
            <a:r>
              <a:rPr lang="en-US" dirty="0" smtClean="0"/>
              <a:t> </a:t>
            </a:r>
            <a:r>
              <a:rPr lang="en-US" dirty="0" err="1" smtClean="0"/>
              <a:t>siklase</a:t>
            </a:r>
            <a:r>
              <a:rPr lang="en-US" dirty="0" smtClean="0"/>
              <a:t>, protein kinase, insulin </a:t>
            </a:r>
            <a:r>
              <a:rPr lang="en-US" dirty="0" err="1" smtClean="0"/>
              <a:t>dan</a:t>
            </a:r>
            <a:r>
              <a:rPr lang="en-US" dirty="0" smtClean="0"/>
              <a:t> lain-lain</a:t>
            </a:r>
          </a:p>
          <a:p>
            <a:pPr>
              <a:buFontTx/>
              <a:buChar char="-"/>
            </a:pPr>
            <a:r>
              <a:rPr lang="en-US" dirty="0" err="1" smtClean="0"/>
              <a:t>Contoh</a:t>
            </a:r>
            <a:r>
              <a:rPr lang="en-US" dirty="0" smtClean="0"/>
              <a:t> : Insulin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pengantar</a:t>
            </a:r>
            <a:r>
              <a:rPr lang="en-US" dirty="0" smtClean="0"/>
              <a:t> signal</a:t>
            </a:r>
          </a:p>
          <a:p>
            <a:pPr>
              <a:buFontTx/>
              <a:buChar char="-"/>
            </a:pPr>
            <a:r>
              <a:rPr lang="en-US" dirty="0" err="1" smtClean="0"/>
              <a:t>Contoh</a:t>
            </a:r>
            <a:r>
              <a:rPr lang="en-US" dirty="0" smtClean="0"/>
              <a:t> : Insulin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		Protein  insulin </a:t>
            </a:r>
            <a:r>
              <a:rPr lang="en-US" dirty="0" err="1" smtClean="0"/>
              <a:t>merupakan</a:t>
            </a:r>
            <a:r>
              <a:rPr lang="en-US" dirty="0" smtClean="0"/>
              <a:t> protein </a:t>
            </a:r>
            <a:r>
              <a:rPr lang="en-US" dirty="0" err="1" smtClean="0"/>
              <a:t>persinyalan</a:t>
            </a:r>
            <a:r>
              <a:rPr lang="en-US" dirty="0" smtClean="0"/>
              <a:t>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isyarat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organ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menyimpannya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glikogen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59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penyimpan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protein yang </a:t>
            </a:r>
            <a:r>
              <a:rPr lang="en-US" dirty="0" err="1" smtClean="0"/>
              <a:t>mengikat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protein </a:t>
            </a:r>
            <a:r>
              <a:rPr lang="en-US" dirty="0" err="1" smtClean="0"/>
              <a:t>penyimpan</a:t>
            </a:r>
            <a:r>
              <a:rPr lang="en-US" dirty="0" smtClean="0"/>
              <a:t> : albumin, </a:t>
            </a:r>
            <a:r>
              <a:rPr lang="en-US" dirty="0" err="1" smtClean="0"/>
              <a:t>kasein</a:t>
            </a:r>
            <a:r>
              <a:rPr lang="en-US" dirty="0" smtClean="0"/>
              <a:t>, </a:t>
            </a:r>
            <a:r>
              <a:rPr lang="en-US" dirty="0" err="1" smtClean="0"/>
              <a:t>zein</a:t>
            </a:r>
            <a:r>
              <a:rPr lang="en-US" dirty="0" smtClean="0"/>
              <a:t>, </a:t>
            </a:r>
            <a:r>
              <a:rPr lang="en-US" dirty="0" err="1" smtClean="0"/>
              <a:t>feritin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Feritin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protein universal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ion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49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568"/>
            <a:ext cx="8229600" cy="4525963"/>
          </a:xfrm>
        </p:spPr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penyimpan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, ion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katalisator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DNA, </a:t>
            </a:r>
            <a:r>
              <a:rPr lang="en-US" dirty="0" err="1" smtClean="0"/>
              <a:t>oksidasi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jenuh</a:t>
            </a:r>
            <a:r>
              <a:rPr lang="en-US" dirty="0" smtClean="0"/>
              <a:t>, </a:t>
            </a:r>
            <a:r>
              <a:rPr lang="en-US" dirty="0" err="1" smtClean="0"/>
              <a:t>oksidasi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yang </a:t>
            </a:r>
            <a:r>
              <a:rPr lang="en-US" dirty="0" err="1" smtClean="0"/>
              <a:t>kesemuanya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39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alam</a:t>
            </a:r>
            <a:r>
              <a:rPr lang="en-US" dirty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protein </a:t>
            </a:r>
            <a:r>
              <a:rPr lang="en-US" dirty="0" err="1" smtClean="0"/>
              <a:t>natif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protein </a:t>
            </a:r>
            <a:r>
              <a:rPr lang="en-US" dirty="0" err="1" smtClean="0"/>
              <a:t>terkonjugasi</a:t>
            </a:r>
            <a:endParaRPr lang="en-US" dirty="0" smtClean="0"/>
          </a:p>
          <a:p>
            <a:r>
              <a:rPr lang="en-US" dirty="0" smtClean="0"/>
              <a:t>Protein </a:t>
            </a:r>
            <a:r>
              <a:rPr lang="en-US" dirty="0" err="1" smtClean="0"/>
              <a:t>natif</a:t>
            </a:r>
            <a:r>
              <a:rPr lang="en-US" dirty="0" smtClean="0"/>
              <a:t> : protein yang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gen </a:t>
            </a:r>
            <a:r>
              <a:rPr lang="en-US" dirty="0" err="1" smtClean="0"/>
              <a:t>pengkodenya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Protein </a:t>
            </a:r>
            <a:r>
              <a:rPr lang="en-US" dirty="0" err="1" smtClean="0"/>
              <a:t>terkonjugasi</a:t>
            </a:r>
            <a:r>
              <a:rPr lang="en-US" dirty="0" smtClean="0"/>
              <a:t> : protein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atom lain.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74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8823"/>
            <a:ext cx="8229600" cy="4525963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protein yang </a:t>
            </a:r>
            <a:r>
              <a:rPr lang="en-US" dirty="0" err="1" smtClean="0"/>
              <a:t>terkonjugasi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27974"/>
              </p:ext>
            </p:extLst>
          </p:nvPr>
        </p:nvGraphicFramePr>
        <p:xfrm>
          <a:off x="489857" y="1636498"/>
          <a:ext cx="8392887" cy="414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72"/>
                <a:gridCol w="3145971"/>
                <a:gridCol w="3320144"/>
              </a:tblGrid>
              <a:tr h="5383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Jenis</a:t>
                      </a:r>
                      <a:r>
                        <a:rPr lang="en-US" dirty="0" smtClean="0"/>
                        <a:t> 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Senyawa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Nonprotein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Contoh</a:t>
                      </a:r>
                      <a:endParaRPr lang="en-US" dirty="0"/>
                    </a:p>
                  </a:txBody>
                  <a:tcPr/>
                </a:tc>
              </a:tr>
              <a:tr h="538387">
                <a:tc>
                  <a:txBody>
                    <a:bodyPr/>
                    <a:lstStyle/>
                    <a:p>
                      <a:r>
                        <a:rPr lang="en-US" dirty="0" smtClean="0"/>
                        <a:t>Lipoprotein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Lipida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Lipoprotein </a:t>
                      </a:r>
                      <a:r>
                        <a:rPr lang="en-US" dirty="0" err="1" smtClean="0"/>
                        <a:t>darah</a:t>
                      </a:r>
                      <a:endParaRPr lang="en-US" dirty="0"/>
                    </a:p>
                  </a:txBody>
                  <a:tcPr/>
                </a:tc>
              </a:tr>
              <a:tr h="5383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Glikoprotein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Karbohidrat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Immunoglobulin</a:t>
                      </a:r>
                      <a:endParaRPr lang="en-US" dirty="0"/>
                    </a:p>
                  </a:txBody>
                  <a:tcPr/>
                </a:tc>
              </a:tr>
              <a:tr h="5383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Fosfoprotein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Gugus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Fosfat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Kasein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susu</a:t>
                      </a:r>
                      <a:endParaRPr lang="en-US" dirty="0"/>
                    </a:p>
                  </a:txBody>
                  <a:tcPr/>
                </a:tc>
              </a:tr>
              <a:tr h="5383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Hemoprotein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Cincin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porfirin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heme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Hemoglobin</a:t>
                      </a:r>
                      <a:endParaRPr lang="en-US" dirty="0"/>
                    </a:p>
                  </a:txBody>
                  <a:tcPr/>
                </a:tc>
              </a:tr>
              <a:tr h="5383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Flavoprotein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Nukleotida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flavin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Enzim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suksinat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dehidrogenase</a:t>
                      </a:r>
                      <a:endParaRPr lang="en-US" dirty="0"/>
                    </a:p>
                  </a:txBody>
                  <a:tcPr/>
                </a:tc>
              </a:tr>
              <a:tr h="5383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Metaloprotein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Besi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Nikel</a:t>
                      </a:r>
                      <a:endParaRPr lang="en-US" dirty="0" smtClean="0"/>
                    </a:p>
                    <a:p>
                      <a:r>
                        <a:rPr lang="en-US" smtClean="0"/>
                        <a:t>Kalsiu</a:t>
                      </a:r>
                      <a:r>
                        <a:rPr lang="en-US" baseline="0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Feritin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Dinitrogenase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Preotease</a:t>
                      </a:r>
                      <a:r>
                        <a:rPr lang="en-US" baseline="0" dirty="0" smtClean="0"/>
                        <a:t> Bacillus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97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Hormon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protein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20,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peptida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Peptida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protein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pascatranslasi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yang </a:t>
            </a:r>
            <a:r>
              <a:rPr lang="en-US" dirty="0" err="1" smtClean="0"/>
              <a:t>unik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gen.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4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Hormon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Endorfin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Endorfin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kata endogen-</a:t>
            </a:r>
            <a:r>
              <a:rPr lang="en-US" dirty="0" err="1" smtClean="0"/>
              <a:t>morfin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Peptida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pengisyarat</a:t>
            </a:r>
            <a:r>
              <a:rPr lang="en-US" dirty="0" smtClean="0"/>
              <a:t> </a:t>
            </a:r>
            <a:r>
              <a:rPr lang="en-US" dirty="0" err="1" smtClean="0"/>
              <a:t>merasakan</a:t>
            </a:r>
            <a:r>
              <a:rPr lang="en-US" dirty="0" smtClean="0"/>
              <a:t>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mengindahkan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9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Enkefalin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nosisepsi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lain Insulin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diabetes</a:t>
            </a:r>
          </a:p>
          <a:p>
            <a:pPr marL="0" indent="0">
              <a:buNone/>
            </a:pPr>
            <a:r>
              <a:rPr lang="en-US" dirty="0" err="1" smtClean="0"/>
              <a:t>Hormon-hormon</a:t>
            </a:r>
            <a:r>
              <a:rPr lang="en-US" dirty="0" smtClean="0"/>
              <a:t> </a:t>
            </a:r>
            <a:r>
              <a:rPr lang="en-US" dirty="0" err="1" smtClean="0"/>
              <a:t>tesebut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DNA </a:t>
            </a:r>
            <a:r>
              <a:rPr lang="en-US" dirty="0" err="1" smtClean="0"/>
              <a:t>rekombinan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menggunaakan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8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Transpor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Protein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transpor</a:t>
            </a:r>
            <a:r>
              <a:rPr lang="en-US" dirty="0" smtClean="0"/>
              <a:t> atom,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sel. </a:t>
            </a:r>
          </a:p>
          <a:p>
            <a:pPr>
              <a:buFontTx/>
              <a:buChar char="-"/>
            </a:pP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Sitokrom</a:t>
            </a:r>
            <a:r>
              <a:rPr lang="en-US" dirty="0" smtClean="0"/>
              <a:t> C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r>
              <a:rPr lang="en-US" dirty="0" smtClean="0"/>
              <a:t> </a:t>
            </a:r>
            <a:r>
              <a:rPr lang="en-US" dirty="0" err="1" smtClean="0"/>
              <a:t>nutrien</a:t>
            </a:r>
            <a:r>
              <a:rPr lang="en-US" dirty="0" smtClean="0"/>
              <a:t> 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1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Transpor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Hemoglobin</a:t>
            </a:r>
          </a:p>
          <a:p>
            <a:pPr marL="0" indent="0">
              <a:buNone/>
            </a:pPr>
            <a:r>
              <a:rPr lang="en-US" dirty="0" smtClean="0"/>
              <a:t>Hemoglobin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organ-organ lain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dioksida</a:t>
            </a:r>
            <a:r>
              <a:rPr lang="en-US" dirty="0" smtClean="0"/>
              <a:t> yang </a:t>
            </a:r>
            <a:r>
              <a:rPr lang="en-US" dirty="0" err="1" smtClean="0"/>
              <a:t>dilepaskan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organ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5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216"/>
            <a:ext cx="8229600" cy="4525963"/>
          </a:xfrm>
        </p:spPr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Transpor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Albumin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mengikat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ion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natrium</a:t>
            </a:r>
            <a:r>
              <a:rPr lang="en-US" dirty="0" smtClean="0"/>
              <a:t>, </a:t>
            </a:r>
            <a:r>
              <a:rPr lang="en-US" dirty="0" err="1" smtClean="0"/>
              <a:t>kalium</a:t>
            </a:r>
            <a:r>
              <a:rPr lang="en-US" dirty="0" smtClean="0"/>
              <a:t>, </a:t>
            </a:r>
            <a:r>
              <a:rPr lang="en-US" dirty="0" err="1" smtClean="0"/>
              <a:t>kalsium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, </a:t>
            </a:r>
            <a:r>
              <a:rPr lang="en-US" dirty="0" err="1" smtClean="0"/>
              <a:t>hormon</a:t>
            </a:r>
            <a:r>
              <a:rPr lang="en-US" dirty="0" smtClean="0"/>
              <a:t>, </a:t>
            </a:r>
            <a:r>
              <a:rPr lang="en-US" dirty="0" err="1" smtClean="0"/>
              <a:t>bilirubun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obat-obatan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drug delivery.</a:t>
            </a:r>
          </a:p>
          <a:p>
            <a:pPr marL="0" indent="0">
              <a:buNone/>
            </a:pPr>
            <a:r>
              <a:rPr lang="en-US" dirty="0" smtClean="0"/>
              <a:t>- Protein Na/K-ATPase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mengangkut</a:t>
            </a:r>
            <a:r>
              <a:rPr lang="en-US" dirty="0" smtClean="0"/>
              <a:t> 3 ion </a:t>
            </a:r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2 ion </a:t>
            </a:r>
            <a:r>
              <a:rPr lang="en-US" dirty="0" err="1" smtClean="0"/>
              <a:t>kalium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ATP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590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di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Transpor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Protein H-ATPase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ion H+.</a:t>
            </a:r>
          </a:p>
          <a:p>
            <a:pPr marL="0" indent="0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r>
              <a:rPr lang="en-US" dirty="0" smtClean="0"/>
              <a:t> </a:t>
            </a:r>
            <a:r>
              <a:rPr lang="en-US" dirty="0" err="1" smtClean="0"/>
              <a:t>ditambahkan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H-ATPase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72684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 MASTER" id="{129F8554-84CD-432B-8663-DCDAFAFF79BB}" vid="{DC743C09-F345-4108-93DD-36AD4F8C2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523</TotalTime>
  <Words>654</Words>
  <Application>Microsoft Office PowerPoint</Application>
  <PresentationFormat>On-screen Show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EU MASTER</vt:lpstr>
      <vt:lpstr>KKKkkkk</vt:lpstr>
      <vt:lpstr>Protein di alam</vt:lpstr>
      <vt:lpstr>Protein di alam</vt:lpstr>
      <vt:lpstr>Protein di alam</vt:lpstr>
      <vt:lpstr>Protein di alam</vt:lpstr>
      <vt:lpstr>Protein di alam</vt:lpstr>
      <vt:lpstr>Protein di alam</vt:lpstr>
      <vt:lpstr>Protein di alam</vt:lpstr>
      <vt:lpstr>Protein di alam</vt:lpstr>
      <vt:lpstr>Protein di alam</vt:lpstr>
      <vt:lpstr>Protein di alam</vt:lpstr>
      <vt:lpstr>Protein di alam</vt:lpstr>
      <vt:lpstr>Protein di alam</vt:lpstr>
      <vt:lpstr>PowerPoint Presentation</vt:lpstr>
      <vt:lpstr>PowerPoint Presentation</vt:lpstr>
      <vt:lpstr>PowerPoint Presentation</vt:lpstr>
      <vt:lpstr>PowerPoint Presentation</vt:lpstr>
      <vt:lpstr>Protein di alam</vt:lpstr>
      <vt:lpstr>Protein di alam</vt:lpstr>
      <vt:lpstr>Protein di alam</vt:lpstr>
      <vt:lpstr>Protein di alam</vt:lpstr>
      <vt:lpstr>Protein di alam</vt:lpstr>
      <vt:lpstr>Protein di alam</vt:lpstr>
      <vt:lpstr>Protein di alam</vt:lpstr>
      <vt:lpstr>Protein di alam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KKKkkkk</dc:title>
  <dc:creator>Aroem Naroeni</dc:creator>
  <cp:lastModifiedBy>ismail - [2010]</cp:lastModifiedBy>
  <cp:revision>48</cp:revision>
  <dcterms:created xsi:type="dcterms:W3CDTF">2018-03-02T12:05:45Z</dcterms:created>
  <dcterms:modified xsi:type="dcterms:W3CDTF">2018-09-23T06:24:56Z</dcterms:modified>
</cp:coreProperties>
</file>