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5" r:id="rId20"/>
    <p:sldId id="26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5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7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4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0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A1355-D28E-41FE-9BAB-9373F680B6C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74A3-77FC-4C2F-97FC-D396ECA0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A3DA-8250-4560-9888-FA64FCE17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1C7EF80C-5EC4-4579-BA45-28D7AEC8E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760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E7FBA08-AD3E-47A9-B2E7-B9CAFC55E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655" y="3696306"/>
            <a:ext cx="6858000" cy="1655762"/>
          </a:xfrm>
        </p:spPr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5</a:t>
            </a:r>
          </a:p>
          <a:p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1-4</a:t>
            </a:r>
          </a:p>
        </p:txBody>
      </p:sp>
    </p:spTree>
    <p:extLst>
      <p:ext uri="{BB962C8B-B14F-4D97-AF65-F5344CB8AC3E}">
        <p14:creationId xmlns:p14="http://schemas.microsoft.com/office/powerpoint/2010/main" val="263103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F368-B53E-448F-9320-6E0DE6BB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98" y="289150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5 Protein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katalisator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hormon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8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F4C-FBD8-490D-B371-9415BBF6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570" y="2766218"/>
            <a:ext cx="2161684" cy="1325563"/>
          </a:xfrm>
        </p:spPr>
        <p:txBody>
          <a:bodyPr/>
          <a:lstStyle/>
          <a:p>
            <a:r>
              <a:rPr lang="en-US" dirty="0"/>
              <a:t>Salah</a:t>
            </a:r>
          </a:p>
        </p:txBody>
      </p:sp>
    </p:spTree>
    <p:extLst>
      <p:ext uri="{BB962C8B-B14F-4D97-AF65-F5344CB8AC3E}">
        <p14:creationId xmlns:p14="http://schemas.microsoft.com/office/powerpoint/2010/main" val="2960242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3833-8D2C-4171-B458-AF9580DD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24243"/>
            <a:ext cx="7886700" cy="1325563"/>
          </a:xfrm>
        </p:spPr>
        <p:txBody>
          <a:bodyPr>
            <a:normAutofit fontScale="90000"/>
          </a:bodyPr>
          <a:lstStyle/>
          <a:p>
            <a:pPr marL="0" indent="0"/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6.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enzim</a:t>
            </a:r>
            <a:r>
              <a:rPr lang="en-US" altLang="en-US" dirty="0"/>
              <a:t> yang </a:t>
            </a:r>
            <a:r>
              <a:rPr lang="en-US" altLang="en-US" dirty="0" err="1"/>
              <a:t>tersusun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protein yang </a:t>
            </a:r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labil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faktor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dirty="0" err="1"/>
              <a:t>Koenzim</a:t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8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2DFE-D54E-4B03-8E63-47536F6A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692" y="2618132"/>
            <a:ext cx="2623597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Apoenzim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26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0E50A-7EAF-44DF-95AC-4ECAC822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040" y="269354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7.Bagian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protein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an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koenzim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6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023E-BE4A-41E9-93C7-7D6FE34AA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500" y="2542718"/>
            <a:ext cx="4499531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kofaktor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B672D9-41A6-41C9-8483-B8EA1275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9" y="19488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8.Bagian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protein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3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4E66-AFB9-4472-98FA-41021FF1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630" y="2655839"/>
            <a:ext cx="201085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koenzim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8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A9B6-620C-4C6B-A741-057427AF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12" y="2448450"/>
            <a:ext cx="7886700" cy="1325563"/>
          </a:xfrm>
        </p:spPr>
        <p:txBody>
          <a:bodyPr/>
          <a:lstStyle/>
          <a:p>
            <a:r>
              <a:rPr lang="en-US" dirty="0"/>
              <a:t>9. pH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enzim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15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83FE-E1D4-43E0-BC02-6A9A3CBF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118" y="2467303"/>
            <a:ext cx="1775185" cy="1325563"/>
          </a:xfrm>
        </p:spPr>
        <p:txBody>
          <a:bodyPr/>
          <a:lstStyle/>
          <a:p>
            <a:r>
              <a:rPr lang="en-US" dirty="0" err="1"/>
              <a:t>Benar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76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F686-4571-4B7A-8A65-5702C741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00" y="232590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1. Protein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biomolekul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dan paling </a:t>
            </a:r>
            <a:r>
              <a:rPr lang="en-US" dirty="0" err="1"/>
              <a:t>bervariasi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46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C447-7A94-4406-9D65-990EB519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99" y="2467303"/>
            <a:ext cx="7886700" cy="1325563"/>
          </a:xfrm>
        </p:spPr>
        <p:txBody>
          <a:bodyPr/>
          <a:lstStyle/>
          <a:p>
            <a:r>
              <a:rPr lang="en-US" dirty="0"/>
              <a:t>10.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29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EAB1-0380-409E-99C1-8F84A866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073" y="2294877"/>
            <a:ext cx="561189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Salah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denaturasi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07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6C97-BFB2-46E6-911E-9692A44B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38" y="240131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11.</a:t>
            </a:r>
            <a:r>
              <a:rPr lang="en-US" altLang="en-US" dirty="0"/>
              <a:t> Ada 2 </a:t>
            </a:r>
            <a:r>
              <a:rPr lang="en-US" altLang="en-US" dirty="0" err="1"/>
              <a:t>macam</a:t>
            </a:r>
            <a:r>
              <a:rPr lang="en-US" altLang="en-US" dirty="0"/>
              <a:t> inhibitor : inhibitor </a:t>
            </a:r>
            <a:r>
              <a:rPr lang="en-US" altLang="en-US" dirty="0" err="1"/>
              <a:t>kompetitif</a:t>
            </a:r>
            <a:r>
              <a:rPr lang="en-US" altLang="en-US" dirty="0"/>
              <a:t> dan non </a:t>
            </a:r>
            <a:r>
              <a:rPr lang="en-US" altLang="en-US" dirty="0" err="1"/>
              <a:t>kompetitif</a:t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27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E635E-B5DD-4F46-9306-7CD92B60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239" y="2103437"/>
            <a:ext cx="1794039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81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2C41-44D0-4F43-9676-F7D75BCB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27" y="2655839"/>
            <a:ext cx="7886700" cy="1325563"/>
          </a:xfrm>
        </p:spPr>
        <p:txBody>
          <a:bodyPr/>
          <a:lstStyle/>
          <a:p>
            <a:r>
              <a:rPr lang="en-US" dirty="0"/>
              <a:t>12.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substrat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enzin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50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0960-25E0-47BC-A4D6-1F487CBE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82462"/>
            <a:ext cx="839280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substrat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memperlambat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enzim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9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94F3-41AB-4050-AF49-767B5852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13.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Hidrolase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air</a:t>
            </a:r>
          </a:p>
        </p:txBody>
      </p:sp>
    </p:spTree>
    <p:extLst>
      <p:ext uri="{BB962C8B-B14F-4D97-AF65-F5344CB8AC3E}">
        <p14:creationId xmlns:p14="http://schemas.microsoft.com/office/powerpoint/2010/main" val="2629353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0242-0945-452D-A0D0-B91029F4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248" y="2766218"/>
            <a:ext cx="1605503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66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2E57-1D77-40CB-B291-6A4A0C55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01" y="237303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14.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lain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Liase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9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26AD-0BE6-4028-9B8B-E13F622C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18" y="2766218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/>
              <a:t>Transferase</a:t>
            </a:r>
          </a:p>
        </p:txBody>
      </p:sp>
    </p:spTree>
    <p:extLst>
      <p:ext uri="{BB962C8B-B14F-4D97-AF65-F5344CB8AC3E}">
        <p14:creationId xmlns:p14="http://schemas.microsoft.com/office/powerpoint/2010/main" val="185337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98ED-0584-42DC-9889-C0C09F3D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4535" y="2523864"/>
            <a:ext cx="1614929" cy="1325563"/>
          </a:xfrm>
        </p:spPr>
        <p:txBody>
          <a:bodyPr/>
          <a:lstStyle/>
          <a:p>
            <a:r>
              <a:rPr lang="en-US" dirty="0"/>
              <a:t>Salah</a:t>
            </a:r>
          </a:p>
        </p:txBody>
      </p:sp>
    </p:spTree>
    <p:extLst>
      <p:ext uri="{BB962C8B-B14F-4D97-AF65-F5344CB8AC3E}">
        <p14:creationId xmlns:p14="http://schemas.microsoft.com/office/powerpoint/2010/main" val="2237939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7D4E-BA3F-4016-BD5A-372D0119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38" y="200539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15. </a:t>
            </a:r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mengkatalisis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oksidasi</a:t>
            </a:r>
            <a:r>
              <a:rPr lang="en-US" dirty="0"/>
              <a:t> dan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oksireduktase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70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EF9C-D1D0-44AA-BD6F-E09100ED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324" y="2373035"/>
            <a:ext cx="1765758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82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4BAC-AA97-4369-BBAE-0E4A28B1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35" y="2976350"/>
            <a:ext cx="7886700" cy="1325563"/>
          </a:xfrm>
        </p:spPr>
        <p:txBody>
          <a:bodyPr/>
          <a:lstStyle/>
          <a:p>
            <a:r>
              <a:rPr lang="en-US" dirty="0"/>
              <a:t>16.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protein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97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D183-A1A6-4B99-9606-E90C350E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137" y="2344755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4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DB1F-EE90-4261-8E03-5427F289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55" y="2103437"/>
            <a:ext cx="7886700" cy="1325563"/>
          </a:xfrm>
        </p:spPr>
        <p:txBody>
          <a:bodyPr/>
          <a:lstStyle/>
          <a:p>
            <a:r>
              <a:rPr lang="en-US" dirty="0"/>
              <a:t>17.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dari</a:t>
            </a:r>
            <a:r>
              <a:rPr lang="en-US" dirty="0"/>
              <a:t> hormone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1221315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5C77-E29F-465F-8138-31105A1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4716" y="2636986"/>
            <a:ext cx="1765758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98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FB4C-FAFE-49A0-ACDA-C6C85F8E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157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18.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Endorfin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hormone </a:t>
            </a:r>
            <a:r>
              <a:rPr lang="en-US" dirty="0" err="1"/>
              <a:t>pengisyarat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mengindahkan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55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9DD4-F3C2-4124-80C9-E6E91409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508" y="2429596"/>
            <a:ext cx="1567795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66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A229-3260-4582-AD24-2715402C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771" y="29763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19. Hemoglobin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protein </a:t>
            </a:r>
            <a:r>
              <a:rPr lang="en-US" dirty="0" err="1"/>
              <a:t>hormon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99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58E6-8425-4188-9D1C-64DB770A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491" y="2457876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 err="1"/>
              <a:t>termasuk</a:t>
            </a:r>
            <a:r>
              <a:rPr lang="en-US" dirty="0"/>
              <a:t> protein </a:t>
            </a:r>
            <a:r>
              <a:rPr lang="en-US" dirty="0" err="1"/>
              <a:t>transpor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0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16EAF-7862-47A8-A9BE-2D91F9F5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59" y="25804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2. mRNA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sekuen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ribosom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sistesis</a:t>
            </a:r>
            <a:r>
              <a:rPr lang="en-US" dirty="0"/>
              <a:t> protein</a:t>
            </a:r>
          </a:p>
        </p:txBody>
      </p:sp>
    </p:spTree>
    <p:extLst>
      <p:ext uri="{BB962C8B-B14F-4D97-AF65-F5344CB8AC3E}">
        <p14:creationId xmlns:p14="http://schemas.microsoft.com/office/powerpoint/2010/main" val="305199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EF29-E93D-4885-AA94-ADFB19EC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60" y="2335328"/>
            <a:ext cx="7886700" cy="1325563"/>
          </a:xfrm>
        </p:spPr>
        <p:txBody>
          <a:bodyPr/>
          <a:lstStyle/>
          <a:p>
            <a:r>
              <a:rPr lang="en-US" dirty="0"/>
              <a:t>20. Hemoglobin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oksigen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62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C757-0E42-4FD8-9B09-0D25EF0D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2" y="2439022"/>
            <a:ext cx="1916587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750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2B7E2-F787-4699-8945-940CB036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r>
              <a:rPr lang="en-US" dirty="0"/>
              <a:t>21. Collagen </a:t>
            </a:r>
            <a:r>
              <a:rPr lang="en-US" dirty="0" err="1"/>
              <a:t>termasuk</a:t>
            </a:r>
            <a:r>
              <a:rPr lang="en-US" dirty="0"/>
              <a:t> protein </a:t>
            </a:r>
            <a:r>
              <a:rPr lang="en-US" dirty="0" err="1"/>
              <a:t>struktural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462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2928-3F17-48C7-8F0A-B7B203A6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679" y="2486157"/>
            <a:ext cx="1916587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533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1482-F32F-4618-A205-3B141937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93" y="228819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22. Protein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liat</a:t>
            </a:r>
            <a:r>
              <a:rPr lang="en-US" dirty="0"/>
              <a:t> dan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protein </a:t>
            </a:r>
            <a:r>
              <a:rPr lang="en-US" dirty="0" err="1"/>
              <a:t>transpor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60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B4FB-12EE-4D26-934E-C3E7083E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162" y="2495583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/>
              <a:t>Protein </a:t>
            </a:r>
            <a:r>
              <a:rPr lang="en-US" dirty="0" err="1"/>
              <a:t>struktural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84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3AEFF-FFE1-46C7-B1C7-940FEA37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2" y="286322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23. Protein structural Keratin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, kuku dan </a:t>
            </a:r>
            <a:r>
              <a:rPr lang="en-US" dirty="0" err="1"/>
              <a:t>bulu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45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B0E0-E5EF-44DA-BC08-151918FC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106" y="2505011"/>
            <a:ext cx="1916587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509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45A8-D8CA-462C-A6EA-1E05BA09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24. Protein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protein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dan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pergerakan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341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C4BA-31BB-45F5-979E-B2BC2694E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545" y="2429596"/>
            <a:ext cx="1690344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0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958A5-B105-44E1-A00D-AADE52B0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679" y="2766218"/>
            <a:ext cx="1907160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747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9966E-A7AE-4D07-853D-493FEEB9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869" y="2467304"/>
            <a:ext cx="7886700" cy="1325563"/>
          </a:xfrm>
        </p:spPr>
        <p:txBody>
          <a:bodyPr/>
          <a:lstStyle/>
          <a:p>
            <a:r>
              <a:rPr lang="en-US" dirty="0"/>
              <a:t>25. </a:t>
            </a:r>
            <a:r>
              <a:rPr lang="en-US" dirty="0" err="1"/>
              <a:t>Aktin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protein </a:t>
            </a:r>
            <a:r>
              <a:rPr lang="en-US" dirty="0" err="1"/>
              <a:t>motorik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37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11FF-FD8C-4171-B01A-BFBD934A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1594" y="2533291"/>
            <a:ext cx="1935441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222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C786-8D23-44DF-96BC-204D1FC5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34949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26. Ferritin </a:t>
            </a:r>
            <a:r>
              <a:rPr lang="en-US" dirty="0" err="1"/>
              <a:t>adalah</a:t>
            </a:r>
            <a:r>
              <a:rPr lang="en-US" dirty="0"/>
              <a:t> protein </a:t>
            </a:r>
            <a:r>
              <a:rPr lang="en-US" dirty="0" err="1"/>
              <a:t>penyimpan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Besi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433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499C-1E0F-452D-BE71-BC533185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290" y="2570998"/>
            <a:ext cx="1784612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869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5C2C-3CF1-40D8-87AE-EDA288C0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27. Pada </a:t>
            </a:r>
            <a:r>
              <a:rPr lang="en-US" dirty="0" err="1"/>
              <a:t>Fase</a:t>
            </a:r>
            <a:r>
              <a:rPr lang="en-US" dirty="0"/>
              <a:t> 1 </a:t>
            </a:r>
            <a:r>
              <a:rPr lang="en-US" dirty="0" err="1"/>
              <a:t>isolasi</a:t>
            </a:r>
            <a:r>
              <a:rPr lang="en-US" dirty="0"/>
              <a:t> protein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Tripure</a:t>
            </a:r>
            <a:r>
              <a:rPr lang="en-US" dirty="0"/>
              <a:t>, </a:t>
            </a:r>
            <a:r>
              <a:rPr lang="en-US" dirty="0" err="1"/>
              <a:t>lapisan</a:t>
            </a:r>
            <a:r>
              <a:rPr lang="en-US" dirty="0"/>
              <a:t> paling </a:t>
            </a:r>
            <a:r>
              <a:rPr lang="en-US" dirty="0" err="1"/>
              <a:t>atas</a:t>
            </a:r>
            <a:r>
              <a:rPr lang="en-US" dirty="0"/>
              <a:t> pada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Protein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51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5918-D8EF-4B03-9295-16712335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460" y="2580425"/>
            <a:ext cx="1775185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/>
              <a:t>RNA</a:t>
            </a:r>
          </a:p>
        </p:txBody>
      </p:sp>
    </p:spTree>
    <p:extLst>
      <p:ext uri="{BB962C8B-B14F-4D97-AF65-F5344CB8AC3E}">
        <p14:creationId xmlns:p14="http://schemas.microsoft.com/office/powerpoint/2010/main" val="22817932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6E6DB-7251-4792-A801-26672BF3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906" y="259927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28. Setelah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ekstrasi</a:t>
            </a:r>
            <a:r>
              <a:rPr lang="en-US" dirty="0"/>
              <a:t> pada </a:t>
            </a:r>
            <a:r>
              <a:rPr lang="en-US" dirty="0" err="1"/>
              <a:t>isolasi</a:t>
            </a:r>
            <a:r>
              <a:rPr lang="en-US" dirty="0"/>
              <a:t> protein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tripure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separasi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Chloroform</a:t>
            </a:r>
          </a:p>
        </p:txBody>
      </p:sp>
    </p:spTree>
    <p:extLst>
      <p:ext uri="{BB962C8B-B14F-4D97-AF65-F5344CB8AC3E}">
        <p14:creationId xmlns:p14="http://schemas.microsoft.com/office/powerpoint/2010/main" val="7968475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22E6-EA25-44D1-B09D-CAC9CF67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960" y="2476730"/>
            <a:ext cx="1530088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155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5DA5-F30E-42DA-BF87-601F98BF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8000"/>
            <a:ext cx="7886700" cy="1325563"/>
          </a:xfrm>
        </p:spPr>
        <p:txBody>
          <a:bodyPr/>
          <a:lstStyle/>
          <a:p>
            <a:r>
              <a:rPr lang="en-US" dirty="0"/>
              <a:t>29.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Protein </a:t>
            </a:r>
            <a:r>
              <a:rPr lang="en-US" dirty="0" err="1"/>
              <a:t>Natif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protein </a:t>
            </a:r>
            <a:r>
              <a:rPr lang="en-US" dirty="0" err="1"/>
              <a:t>Sintetik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400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6870-0A2C-4F76-A349-32C11927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93" y="2307048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/>
              <a:t>Protein </a:t>
            </a:r>
            <a:r>
              <a:rPr lang="en-US" dirty="0" err="1"/>
              <a:t>terkonjugasi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3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12C97-F4AD-4C22-A636-A86034576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747" y="2580425"/>
            <a:ext cx="7886700" cy="1325563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Jumlah</a:t>
            </a:r>
            <a:r>
              <a:rPr lang="en-US" dirty="0"/>
              <a:t> protein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gen</a:t>
            </a:r>
          </a:p>
        </p:txBody>
      </p:sp>
    </p:spTree>
    <p:extLst>
      <p:ext uri="{BB962C8B-B14F-4D97-AF65-F5344CB8AC3E}">
        <p14:creationId xmlns:p14="http://schemas.microsoft.com/office/powerpoint/2010/main" val="31517189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22C2-3278-4135-ABA8-8E11D877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2997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30. </a:t>
            </a:r>
            <a:r>
              <a:rPr lang="en-US" dirty="0" err="1"/>
              <a:t>Presipitasi</a:t>
            </a:r>
            <a:r>
              <a:rPr lang="en-US" dirty="0"/>
              <a:t> protein pada </a:t>
            </a:r>
            <a:r>
              <a:rPr lang="en-US" dirty="0" err="1"/>
              <a:t>isolasi</a:t>
            </a:r>
            <a:r>
              <a:rPr lang="en-US" dirty="0"/>
              <a:t> protein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Tripure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Isopropanol</a:t>
            </a:r>
          </a:p>
        </p:txBody>
      </p:sp>
    </p:spTree>
    <p:extLst>
      <p:ext uri="{BB962C8B-B14F-4D97-AF65-F5344CB8AC3E}">
        <p14:creationId xmlns:p14="http://schemas.microsoft.com/office/powerpoint/2010/main" val="28840018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92B2-AB4E-4F82-A3FC-6262169C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94" y="2589852"/>
            <a:ext cx="7886700" cy="1325563"/>
          </a:xfrm>
        </p:spPr>
        <p:txBody>
          <a:bodyPr/>
          <a:lstStyle/>
          <a:p>
            <a:r>
              <a:rPr lang="en-US" dirty="0"/>
              <a:t>Salah</a:t>
            </a:r>
            <a:br>
              <a:rPr lang="en-US" dirty="0"/>
            </a:br>
            <a:r>
              <a:rPr lang="en-US" dirty="0"/>
              <a:t>100 % Ethanol </a:t>
            </a:r>
          </a:p>
        </p:txBody>
      </p:sp>
    </p:spTree>
    <p:extLst>
      <p:ext uri="{BB962C8B-B14F-4D97-AF65-F5344CB8AC3E}">
        <p14:creationId xmlns:p14="http://schemas.microsoft.com/office/powerpoint/2010/main" val="404742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8AE1-BC7F-422F-8DF8-C92BBFAC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361" y="2646413"/>
            <a:ext cx="2057989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5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FE2B-61BA-424C-AB60-607AD52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93" y="249558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4. </a:t>
            </a:r>
            <a:r>
              <a:rPr lang="en-US" dirty="0" err="1"/>
              <a:t>Keberadaan</a:t>
            </a:r>
            <a:r>
              <a:rPr lang="en-US" dirty="0"/>
              <a:t> protein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GFP ( Green Fluorescent Protein)</a:t>
            </a:r>
          </a:p>
        </p:txBody>
      </p:sp>
    </p:spTree>
    <p:extLst>
      <p:ext uri="{BB962C8B-B14F-4D97-AF65-F5344CB8AC3E}">
        <p14:creationId xmlns:p14="http://schemas.microsoft.com/office/powerpoint/2010/main" val="360301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D6A2-4083-40A1-B8D1-B1385C173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361" y="2627559"/>
            <a:ext cx="1539515" cy="1325563"/>
          </a:xfrm>
        </p:spPr>
        <p:txBody>
          <a:bodyPr/>
          <a:lstStyle/>
          <a:p>
            <a:r>
              <a:rPr lang="en-US" dirty="0" err="1"/>
              <a:t>Benar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9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389</Words>
  <Application>Microsoft Office PowerPoint</Application>
  <PresentationFormat>On-screen Show (4:3)</PresentationFormat>
  <Paragraphs>62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Office Theme</vt:lpstr>
      <vt:lpstr>PowerPoint Presentation</vt:lpstr>
      <vt:lpstr>1. Protein merupakan biomolekul yang paling banyak dan paling bervariasi di dalam sel </vt:lpstr>
      <vt:lpstr>Salah</vt:lpstr>
      <vt:lpstr>2. mRNA adalah yang memberikan informasi sekuen asam amino kepada ribosom dalam sistesis protein</vt:lpstr>
      <vt:lpstr>Benar</vt:lpstr>
      <vt:lpstr>3. Jumlah protein lebih banyak daripada jumlah gen</vt:lpstr>
      <vt:lpstr>Benar</vt:lpstr>
      <vt:lpstr>4. Keberadaan protein dalam jaringan/sel dapat dideteksi dengan GFP ( Green Fluorescent Protein)</vt:lpstr>
      <vt:lpstr>Benar</vt:lpstr>
      <vt:lpstr>5 Protein yang berfungsi sebagai katalisator dari hampir semua reaksi adalah hormon </vt:lpstr>
      <vt:lpstr>Salah</vt:lpstr>
      <vt:lpstr>  6. Bagian dari enzim yang tersusun atas protein yang bersifat labil terhadap faktor lingkungan disebut Koenzim </vt:lpstr>
      <vt:lpstr>Salah Apoenzim</vt:lpstr>
      <vt:lpstr>7.Bagian enzim yang bukan protein yang tersusun dari zat an organik disebut koenzim</vt:lpstr>
      <vt:lpstr>Salah kofaktor</vt:lpstr>
      <vt:lpstr>8.Bagian enzim yang bukan protein yang tersusun dari zat organik disebut kofaktor</vt:lpstr>
      <vt:lpstr>Salah koenzim</vt:lpstr>
      <vt:lpstr>9. pH mempengaruhi kerja enzim</vt:lpstr>
      <vt:lpstr>Benar </vt:lpstr>
      <vt:lpstr>10. Semakin tinggi suhu maka kerja enzim semakin bagus</vt:lpstr>
      <vt:lpstr>Salah  Suhu terlalu tinggi akan menyebabkan denaturasi</vt:lpstr>
      <vt:lpstr>11. Ada 2 macam inhibitor : inhibitor kompetitif dan non kompetitif </vt:lpstr>
      <vt:lpstr>Benar</vt:lpstr>
      <vt:lpstr>12. Jumlah substrat yang banyak akan mempercepat kerja enzin</vt:lpstr>
      <vt:lpstr>Salah Kelebihan substrat akan memperlambat kerja enzim</vt:lpstr>
      <vt:lpstr>13. Enzim Hidrolase adalah enzim yang membantu pembentukan produk dengan bantuan air</vt:lpstr>
      <vt:lpstr>Benar</vt:lpstr>
      <vt:lpstr>14. Enzim yang berfungsi untuk membantu memindahkan suatu unsur ke unsur lain disebut dengan enzim Liase </vt:lpstr>
      <vt:lpstr>Salah Transferase</vt:lpstr>
      <vt:lpstr>15. Enzim yang mengkatalisis reaksi oksidasi dan reduksi dari suatu unsur disebut enzim oksireduktase</vt:lpstr>
      <vt:lpstr>Benar</vt:lpstr>
      <vt:lpstr>16. Hormon merupakan protein berukuran besar</vt:lpstr>
      <vt:lpstr>Salah berukuran kecil</vt:lpstr>
      <vt:lpstr>17. Jumlah asam amino dari hormone kurang dari 20</vt:lpstr>
      <vt:lpstr>Benar</vt:lpstr>
      <vt:lpstr>18. Hormon Endorfin merupakan hormone pengisyarat merasakan senang dan tidak mengindahkan sakit</vt:lpstr>
      <vt:lpstr>Benar</vt:lpstr>
      <vt:lpstr>19. Hemoglobin adalah termasuk protein hormon </vt:lpstr>
      <vt:lpstr>Salah termasuk protein transpor</vt:lpstr>
      <vt:lpstr>20. Hemoglobin berfungsi untuk membawa oksigen</vt:lpstr>
      <vt:lpstr>Benar</vt:lpstr>
      <vt:lpstr>21. Collagen termasuk protein struktural</vt:lpstr>
      <vt:lpstr>Benar</vt:lpstr>
      <vt:lpstr>22. Protein yang memiliki karakter yang liat dan keras adalah protein transpor </vt:lpstr>
      <vt:lpstr>Salah Protein struktural</vt:lpstr>
      <vt:lpstr>23. Protein structural Keratin banyak ditemukan di jaringan keras seperti rambut, kuku dan bulu. </vt:lpstr>
      <vt:lpstr>Benar</vt:lpstr>
      <vt:lpstr>24. Protein motorik adalah protein yang memiliki kemampuan mengubah energi kimia menjadi energi mekanik dan terlibat dalam pergerakan </vt:lpstr>
      <vt:lpstr>Benar</vt:lpstr>
      <vt:lpstr>25. Aktin adalah contoh protein motorik</vt:lpstr>
      <vt:lpstr>Benar</vt:lpstr>
      <vt:lpstr>26. Ferritin adalah protein penyimpan yang berfungsi untuk menyimpan Besi</vt:lpstr>
      <vt:lpstr>Benar</vt:lpstr>
      <vt:lpstr>27. Pada Fase 1 isolasi protein dengan menggunakan Tripure, lapisan paling atas pada fase pemisahan berisi Protein </vt:lpstr>
      <vt:lpstr>Salah RNA</vt:lpstr>
      <vt:lpstr>28. Setelah fase ekstrasi pada isolasi protein dengan tripure maka dilakukan separasi dengan menggunakan Chloroform</vt:lpstr>
      <vt:lpstr>Benar</vt:lpstr>
      <vt:lpstr>29. Lawan dari Protein Natif adalah protein Sintetik</vt:lpstr>
      <vt:lpstr>Salah Protein terkonjugasi</vt:lpstr>
      <vt:lpstr>30. Presipitasi protein pada isolasi protein dengan Tripure, dilakukan dengan menggunakan Isopropanol</vt:lpstr>
      <vt:lpstr>Salah 100 % Ethanol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12</cp:revision>
  <dcterms:created xsi:type="dcterms:W3CDTF">2018-10-17T08:46:09Z</dcterms:created>
  <dcterms:modified xsi:type="dcterms:W3CDTF">2018-10-17T10:28:59Z</dcterms:modified>
</cp:coreProperties>
</file>