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1FDF92-A54D-4F8F-A71B-E806F996354A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26C62B-B842-464E-B0A9-E7C25F35F6E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9254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1FDF92-A54D-4F8F-A71B-E806F996354A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26C62B-B842-464E-B0A9-E7C25F35F6E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9885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1FDF92-A54D-4F8F-A71B-E806F996354A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26C62B-B842-464E-B0A9-E7C25F35F6E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043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1FDF92-A54D-4F8F-A71B-E806F996354A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26C62B-B842-464E-B0A9-E7C25F35F6E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6639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1FDF92-A54D-4F8F-A71B-E806F996354A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26C62B-B842-464E-B0A9-E7C25F35F6E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7554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1FDF92-A54D-4F8F-A71B-E806F996354A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26C62B-B842-464E-B0A9-E7C25F35F6E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0865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1FDF92-A54D-4F8F-A71B-E806F996354A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26C62B-B842-464E-B0A9-E7C25F35F6E7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6391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1FDF92-A54D-4F8F-A71B-E806F996354A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26C62B-B842-464E-B0A9-E7C25F35F6E7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3717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1FDF92-A54D-4F8F-A71B-E806F996354A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26C62B-B842-464E-B0A9-E7C25F35F6E7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1511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1FDF92-A54D-4F8F-A71B-E806F996354A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26C62B-B842-464E-B0A9-E7C25F35F6E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6751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1FDF92-A54D-4F8F-A71B-E806F996354A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26C62B-B842-464E-B0A9-E7C25F35F6E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9909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A71FDF92-A54D-4F8F-A71B-E806F996354A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Calibri" panose="020F0502020204030204" pitchFamily="34" charset="0"/>
              </a:defRPr>
            </a:lvl1pPr>
          </a:lstStyle>
          <a:p>
            <a:fld id="{A126C62B-B842-464E-B0A9-E7C25F35F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6B102-A36D-41A2-902E-696618F8E77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 descr="C:\Users\arsil\Desktop\Smartcreative.jpg">
            <a:extLst>
              <a:ext uri="{FF2B5EF4-FFF2-40B4-BE49-F238E27FC236}">
                <a16:creationId xmlns:a16="http://schemas.microsoft.com/office/drawing/2014/main" id="{0E960BCD-4009-47CC-B55E-7803D7C80B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95250" y="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A6B4A75E-8B94-4217-BA74-A1297C8B93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81325" y="3420269"/>
            <a:ext cx="6400800" cy="1752600"/>
          </a:xfrm>
        </p:spPr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Kuliah</a:t>
            </a:r>
            <a:r>
              <a:rPr lang="en-US" dirty="0">
                <a:solidFill>
                  <a:schemeClr val="bg1"/>
                </a:solidFill>
              </a:rPr>
              <a:t> 8</a:t>
            </a:r>
          </a:p>
          <a:p>
            <a:r>
              <a:rPr lang="en-US" dirty="0" err="1">
                <a:solidFill>
                  <a:schemeClr val="bg1"/>
                </a:solidFill>
              </a:rPr>
              <a:t>Presentasi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Penerima</a:t>
            </a:r>
            <a:r>
              <a:rPr lang="en-US" dirty="0">
                <a:solidFill>
                  <a:schemeClr val="bg1"/>
                </a:solidFill>
              </a:rPr>
              <a:t> Nobel Kimia 2018 </a:t>
            </a:r>
            <a:r>
              <a:rPr lang="en-US" dirty="0" err="1">
                <a:solidFill>
                  <a:schemeClr val="bg1"/>
                </a:solidFill>
              </a:rPr>
              <a:t>tentang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teknologi</a:t>
            </a:r>
            <a:r>
              <a:rPr lang="en-US" dirty="0">
                <a:solidFill>
                  <a:schemeClr val="bg1"/>
                </a:solidFill>
              </a:rPr>
              <a:t> Protein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439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4B1A5-D923-4F9D-86A3-43ADE9A2F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Tugas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86B38-E5A9-4488-8124-93FDC8783F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Dibagi</a:t>
            </a:r>
            <a:r>
              <a:rPr lang="en-US" dirty="0"/>
              <a:t> 3 </a:t>
            </a:r>
            <a:r>
              <a:rPr lang="en-US" dirty="0" err="1"/>
              <a:t>kelompok</a:t>
            </a:r>
            <a:endParaRPr lang="en-US" dirty="0"/>
          </a:p>
          <a:p>
            <a:r>
              <a:rPr lang="en-US" dirty="0" err="1"/>
              <a:t>Masing</a:t>
            </a:r>
            <a:r>
              <a:rPr lang="en-US" dirty="0"/>
              <a:t> </a:t>
            </a:r>
            <a:r>
              <a:rPr lang="en-US" dirty="0" err="1"/>
              <a:t>masing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presentasi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penerima</a:t>
            </a:r>
            <a:r>
              <a:rPr lang="en-US" dirty="0"/>
              <a:t> Nobel Kimia 2018</a:t>
            </a:r>
          </a:p>
        </p:txBody>
      </p:sp>
    </p:spTree>
    <p:extLst>
      <p:ext uri="{BB962C8B-B14F-4D97-AF65-F5344CB8AC3E}">
        <p14:creationId xmlns:p14="http://schemas.microsoft.com/office/powerpoint/2010/main" val="3008817981"/>
      </p:ext>
    </p:extLst>
  </p:cSld>
  <p:clrMapOvr>
    <a:masterClrMapping/>
  </p:clrMapOvr>
</p:sld>
</file>

<file path=ppt/theme/theme1.xml><?xml version="1.0" encoding="utf-8"?>
<a:theme xmlns:a="http://schemas.openxmlformats.org/drawingml/2006/main" name="EU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U" id="{181BFA7E-2E6B-4CE9-AE9B-A76D4AF840BD}" vid="{CB2ACEFC-D31A-45AB-9578-54FBBE40AD8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EU</Template>
  <TotalTime>9</TotalTime>
  <Words>25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EU</vt:lpstr>
      <vt:lpstr>PowerPoint Presentation</vt:lpstr>
      <vt:lpstr>Tugas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Aroem Naroeni</dc:creator>
  <cp:lastModifiedBy>Aroem Naroeni</cp:lastModifiedBy>
  <cp:revision>2</cp:revision>
  <dcterms:created xsi:type="dcterms:W3CDTF">2018-12-05T13:03:28Z</dcterms:created>
  <dcterms:modified xsi:type="dcterms:W3CDTF">2018-12-05T13:12:57Z</dcterms:modified>
</cp:coreProperties>
</file>