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4" r:id="rId3"/>
    <p:sldId id="275" r:id="rId4"/>
    <p:sldId id="276" r:id="rId5"/>
    <p:sldId id="277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9" r:id="rId14"/>
    <p:sldId id="280" r:id="rId15"/>
    <p:sldId id="281" r:id="rId16"/>
    <p:sldId id="282" r:id="rId17"/>
    <p:sldId id="278" r:id="rId18"/>
    <p:sldId id="270" r:id="rId19"/>
    <p:sldId id="272" r:id="rId20"/>
    <p:sldId id="273" r:id="rId21"/>
    <p:sldId id="28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6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6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9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9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0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2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22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376" y="3437731"/>
            <a:ext cx="7772400" cy="1470025"/>
          </a:xfrm>
        </p:spPr>
        <p:txBody>
          <a:bodyPr/>
          <a:lstStyle/>
          <a:p>
            <a:r>
              <a:rPr lang="en-US" dirty="0" err="1"/>
              <a:t>KKKkkkk</a:t>
            </a:r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20143"/>
            <a:ext cx="6400800" cy="1752600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Kultur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Jaringan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KULIAH 1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Definisi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Manfaat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Sejarah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Perkembangan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Riset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Kultur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Jaringan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0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Roger </a:t>
            </a:r>
            <a:r>
              <a:rPr lang="en-US" dirty="0" err="1"/>
              <a:t>Gautheret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Pierre </a:t>
            </a:r>
            <a:r>
              <a:rPr lang="en-US" dirty="0" err="1"/>
              <a:t>Noubecourt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3-indol </a:t>
            </a:r>
            <a:r>
              <a:rPr lang="en-US" dirty="0" err="1"/>
              <a:t>asetat</a:t>
            </a:r>
            <a:r>
              <a:rPr lang="en-US" dirty="0"/>
              <a:t> (IAA)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menginduksi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wortel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2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60191" cy="4525963"/>
          </a:xfrm>
        </p:spPr>
        <p:txBody>
          <a:bodyPr/>
          <a:lstStyle/>
          <a:p>
            <a:r>
              <a:rPr lang="en-US" dirty="0" err="1"/>
              <a:t>Tahun</a:t>
            </a:r>
            <a:r>
              <a:rPr lang="en-US" dirty="0"/>
              <a:t> 1939 </a:t>
            </a:r>
            <a:r>
              <a:rPr lang="en-US" dirty="0" err="1"/>
              <a:t>Folke</a:t>
            </a:r>
            <a:r>
              <a:rPr lang="en-US" dirty="0"/>
              <a:t> Skoog 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Auksin</a:t>
            </a:r>
            <a:r>
              <a:rPr lang="en-US" dirty="0"/>
              <a:t> ( IAA </a:t>
            </a:r>
            <a:r>
              <a:rPr lang="en-US" dirty="0" err="1"/>
              <a:t>dan</a:t>
            </a:r>
            <a:r>
              <a:rPr lang="en-US" dirty="0"/>
              <a:t> NAA)</a:t>
            </a:r>
          </a:p>
          <a:p>
            <a:pPr marL="0" indent="0">
              <a:buNone/>
            </a:pPr>
            <a:r>
              <a:rPr lang="en-US" dirty="0"/>
              <a:t>        Inhibitor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tunas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tembakau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konsentrasi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auksin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menstimulir</a:t>
            </a:r>
            <a:r>
              <a:rPr lang="en-US" dirty="0"/>
              <a:t> </a:t>
            </a:r>
            <a:r>
              <a:rPr lang="en-US" dirty="0" err="1"/>
              <a:t>pembentukan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akar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62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6" y="1164102"/>
            <a:ext cx="8229600" cy="4525963"/>
          </a:xfrm>
        </p:spPr>
        <p:txBody>
          <a:bodyPr/>
          <a:lstStyle/>
          <a:p>
            <a:r>
              <a:rPr lang="en-US" dirty="0"/>
              <a:t>1957 : Skoog </a:t>
            </a:r>
            <a:r>
              <a:rPr lang="en-US" dirty="0" err="1"/>
              <a:t>dan</a:t>
            </a:r>
            <a:r>
              <a:rPr lang="en-US" dirty="0"/>
              <a:t> Miller</a:t>
            </a:r>
          </a:p>
          <a:p>
            <a:pPr marL="0" indent="0">
              <a:buNone/>
            </a:pPr>
            <a:r>
              <a:rPr lang="en-US" dirty="0"/>
              <a:t>	     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auksin</a:t>
            </a:r>
            <a:r>
              <a:rPr lang="en-US" dirty="0"/>
              <a:t> </a:t>
            </a:r>
            <a:r>
              <a:rPr lang="en-US" dirty="0" err="1"/>
              <a:t>dan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sitokin</a:t>
            </a:r>
            <a:endParaRPr lang="en-US" dirty="0"/>
          </a:p>
          <a:p>
            <a:r>
              <a:rPr lang="en-US" dirty="0"/>
              <a:t>1968 : FC Steward </a:t>
            </a:r>
            <a:r>
              <a:rPr lang="en-US" dirty="0" err="1"/>
              <a:t>membandingkan</a:t>
            </a:r>
            <a:r>
              <a:rPr lang="en-US" dirty="0"/>
              <a:t> metabolism </a:t>
            </a:r>
            <a:r>
              <a:rPr lang="en-US" dirty="0" err="1"/>
              <a:t>eskplan</a:t>
            </a:r>
            <a:r>
              <a:rPr lang="en-US" dirty="0"/>
              <a:t> </a:t>
            </a:r>
            <a:r>
              <a:rPr lang="en-US" dirty="0" err="1"/>
              <a:t>floem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wortel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medium basal </a:t>
            </a:r>
            <a:r>
              <a:rPr lang="en-US" dirty="0" err="1"/>
              <a:t>dengan</a:t>
            </a:r>
            <a:r>
              <a:rPr lang="en-US" dirty="0"/>
              <a:t> medium yang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 </a:t>
            </a:r>
            <a:r>
              <a:rPr lang="en-US" dirty="0" err="1"/>
              <a:t>kelapa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pemicu</a:t>
            </a:r>
            <a:r>
              <a:rPr lang="en-US" dirty="0"/>
              <a:t> </a:t>
            </a:r>
            <a:r>
              <a:rPr lang="en-US" dirty="0" err="1"/>
              <a:t>pembelahan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74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87" y="1200150"/>
            <a:ext cx="8229600" cy="4525963"/>
          </a:xfrm>
        </p:spPr>
        <p:txBody>
          <a:bodyPr/>
          <a:lstStyle/>
          <a:p>
            <a:r>
              <a:rPr lang="en-US" dirty="0" err="1"/>
              <a:t>Eksplan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 </a:t>
            </a:r>
            <a:r>
              <a:rPr lang="en-US" dirty="0" err="1"/>
              <a:t>kelapa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berproliferasi</a:t>
            </a:r>
            <a:r>
              <a:rPr lang="en-US" dirty="0"/>
              <a:t> di medium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Disimpulkan</a:t>
            </a:r>
            <a:r>
              <a:rPr lang="en-US" dirty="0"/>
              <a:t> 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parenkim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didahului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terorganisasi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membelah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00488" y="3663156"/>
            <a:ext cx="971550" cy="40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85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tunas</a:t>
            </a:r>
          </a:p>
          <a:p>
            <a:endParaRPr lang="en-US" dirty="0"/>
          </a:p>
          <a:p>
            <a:r>
              <a:rPr lang="en-US" dirty="0"/>
              <a:t>Dan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fitohormon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- </a:t>
            </a:r>
            <a:r>
              <a:rPr lang="en-US" dirty="0" err="1"/>
              <a:t>Dedifrensiasi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- </a:t>
            </a:r>
            <a:r>
              <a:rPr lang="en-US" dirty="0" err="1"/>
              <a:t>Sitodiferensiasi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- </a:t>
            </a:r>
            <a:r>
              <a:rPr lang="en-US" dirty="0" err="1"/>
              <a:t>Redifrensiasi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829050" y="2757488"/>
            <a:ext cx="642938" cy="585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66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1959-1966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Kalus</a:t>
            </a:r>
            <a:r>
              <a:rPr lang="en-US" dirty="0"/>
              <a:t> </a:t>
            </a:r>
            <a:r>
              <a:rPr lang="en-US" dirty="0" err="1"/>
              <a:t>multiseluler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organogenesis/embryogenesis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totipotensi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Haberlant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49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biosintesis</a:t>
            </a:r>
            <a:r>
              <a:rPr lang="en-US" dirty="0"/>
              <a:t>,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</a:t>
            </a:r>
          </a:p>
        </p:txBody>
      </p:sp>
    </p:spTree>
    <p:extLst>
      <p:ext uri="{BB962C8B-B14F-4D97-AF65-F5344CB8AC3E}">
        <p14:creationId xmlns:p14="http://schemas.microsoft.com/office/powerpoint/2010/main" val="4094796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1960  : Cocking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Isolasi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enzimatik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kultur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protoplas</a:t>
            </a:r>
            <a:endParaRPr lang="en-US" dirty="0"/>
          </a:p>
          <a:p>
            <a:r>
              <a:rPr lang="en-US" dirty="0"/>
              <a:t>1960 : Morel </a:t>
            </a:r>
          </a:p>
          <a:p>
            <a:pPr marL="0" indent="0">
              <a:buNone/>
            </a:pPr>
            <a:r>
              <a:rPr lang="en-US" dirty="0"/>
              <a:t>	      </a:t>
            </a:r>
            <a:r>
              <a:rPr lang="en-US" dirty="0" err="1"/>
              <a:t>Kultur</a:t>
            </a:r>
            <a:r>
              <a:rPr lang="en-US" dirty="0"/>
              <a:t> meristem </a:t>
            </a:r>
            <a:r>
              <a:rPr lang="en-US" dirty="0" err="1"/>
              <a:t>menghasilkan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virus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1962 : </a:t>
            </a:r>
            <a:r>
              <a:rPr lang="en-US" dirty="0" err="1"/>
              <a:t>Murashige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Skoog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Menemukan</a:t>
            </a:r>
            <a:r>
              <a:rPr lang="en-US" dirty="0"/>
              <a:t> media MS</a:t>
            </a:r>
          </a:p>
          <a:p>
            <a:r>
              <a:rPr lang="en-US" dirty="0"/>
              <a:t>1978 :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industry (</a:t>
            </a:r>
            <a:r>
              <a:rPr lang="en-US" dirty="0" err="1"/>
              <a:t>seleksi</a:t>
            </a:r>
            <a:r>
              <a:rPr lang="en-US" dirty="0"/>
              <a:t> Cell line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)</a:t>
            </a:r>
          </a:p>
          <a:p>
            <a:r>
              <a:rPr lang="en-US" dirty="0"/>
              <a:t>1983 : Barton</a:t>
            </a:r>
          </a:p>
          <a:p>
            <a:pPr marL="0" indent="0">
              <a:buNone/>
            </a:pPr>
            <a:r>
              <a:rPr lang="en-US" dirty="0"/>
              <a:t>	      </a:t>
            </a:r>
            <a:r>
              <a:rPr lang="en-US" dirty="0" err="1"/>
              <a:t>Insersi</a:t>
            </a:r>
            <a:r>
              <a:rPr lang="en-US" dirty="0"/>
              <a:t> gen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vector plasmid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protoplas</a:t>
            </a:r>
            <a:r>
              <a:rPr lang="en-US" dirty="0"/>
              <a:t> </a:t>
            </a:r>
            <a:r>
              <a:rPr lang="en-US" dirty="0" err="1"/>
              <a:t>tanaman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08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1983  : Chilton</a:t>
            </a:r>
          </a:p>
          <a:p>
            <a:pPr marL="0" indent="0">
              <a:buNone/>
            </a:pPr>
            <a:r>
              <a:rPr lang="en-US" dirty="0"/>
              <a:t>	     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tembakau</a:t>
            </a:r>
            <a:r>
              <a:rPr lang="en-US" dirty="0"/>
              <a:t> </a:t>
            </a:r>
            <a:r>
              <a:rPr lang="en-US" dirty="0" err="1"/>
              <a:t>hasil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 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insersi</a:t>
            </a:r>
            <a:r>
              <a:rPr lang="en-US" dirty="0"/>
              <a:t> gen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1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Definisi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, 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Media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Hormon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(plantlet, Seeding, </a:t>
            </a:r>
            <a:r>
              <a:rPr lang="en-US" dirty="0" err="1"/>
              <a:t>Kalus</a:t>
            </a:r>
            <a:r>
              <a:rPr lang="en-US" dirty="0"/>
              <a:t>, </a:t>
            </a:r>
            <a:r>
              <a:rPr lang="en-US" dirty="0" err="1"/>
              <a:t>Embrio</a:t>
            </a:r>
            <a:r>
              <a:rPr lang="en-US" dirty="0"/>
              <a:t> </a:t>
            </a:r>
            <a:r>
              <a:rPr lang="en-US" dirty="0" err="1"/>
              <a:t>somatik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331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Agar :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algae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mengeraskan</a:t>
            </a:r>
            <a:r>
              <a:rPr lang="en-US" dirty="0"/>
              <a:t> media</a:t>
            </a:r>
          </a:p>
          <a:p>
            <a:r>
              <a:rPr lang="en-US" dirty="0"/>
              <a:t>In vitro :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gelas</a:t>
            </a:r>
            <a:endParaRPr lang="en-US" dirty="0"/>
          </a:p>
          <a:p>
            <a:r>
              <a:rPr lang="en-US" dirty="0"/>
              <a:t>In vivo : </a:t>
            </a:r>
            <a:r>
              <a:rPr lang="en-US" dirty="0" err="1"/>
              <a:t>Pertumbuhan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/ Green house</a:t>
            </a:r>
          </a:p>
          <a:p>
            <a:r>
              <a:rPr lang="en-US" dirty="0"/>
              <a:t>LAF      : Laminar Air flow, cabinet </a:t>
            </a:r>
            <a:r>
              <a:rPr lang="en-US"/>
              <a:t>steril</a:t>
            </a:r>
          </a:p>
        </p:txBody>
      </p:sp>
    </p:spTree>
    <p:extLst>
      <p:ext uri="{BB962C8B-B14F-4D97-AF65-F5344CB8AC3E}">
        <p14:creationId xmlns:p14="http://schemas.microsoft.com/office/powerpoint/2010/main" val="5751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489201"/>
            <a:ext cx="8229600" cy="1143000"/>
          </a:xfrm>
        </p:spPr>
        <p:txBody>
          <a:bodyPr/>
          <a:lstStyle/>
          <a:p>
            <a:r>
              <a:rPr lang="en-US" dirty="0" err="1"/>
              <a:t>Bersambung</a:t>
            </a:r>
            <a:r>
              <a:rPr lang="en-US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147955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26" y="1417638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eksplan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Regenerasi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 vitro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Perbanyakan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pucuk</a:t>
            </a:r>
            <a:r>
              <a:rPr lang="en-US" dirty="0"/>
              <a:t> </a:t>
            </a:r>
            <a:r>
              <a:rPr lang="en-US" dirty="0" err="1"/>
              <a:t>adventif</a:t>
            </a:r>
            <a:r>
              <a:rPr lang="en-US" dirty="0"/>
              <a:t>, </a:t>
            </a:r>
            <a:r>
              <a:rPr lang="en-US" dirty="0" err="1"/>
              <a:t>kalus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Kultur</a:t>
            </a:r>
            <a:r>
              <a:rPr lang="en-US" dirty="0"/>
              <a:t> tunas,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protoplas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Stadium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mikrospora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bioreaktor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6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Bioreaktor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amobil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12.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tanaman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13.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farmasi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14. De novo </a:t>
            </a:r>
            <a:r>
              <a:rPr lang="en-US" dirty="0" err="1"/>
              <a:t>sintesis</a:t>
            </a:r>
            <a:r>
              <a:rPr lang="en-US" dirty="0"/>
              <a:t>, </a:t>
            </a:r>
            <a:r>
              <a:rPr lang="en-US" dirty="0" err="1"/>
              <a:t>Biotransformasi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3942"/>
            <a:ext cx="8229600" cy="1143000"/>
          </a:xfrm>
        </p:spPr>
        <p:txBody>
          <a:bodyPr/>
          <a:lstStyle/>
          <a:p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9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1586133"/>
            <a:ext cx="8750106" cy="4525963"/>
          </a:xfrm>
        </p:spPr>
        <p:txBody>
          <a:bodyPr/>
          <a:lstStyle/>
          <a:p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Totipotensi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1902 </a:t>
            </a:r>
          </a:p>
          <a:p>
            <a:r>
              <a:rPr lang="en-US" dirty="0"/>
              <a:t>Gottlieb </a:t>
            </a:r>
            <a:r>
              <a:rPr lang="en-US" dirty="0" err="1"/>
              <a:t>Haberlandt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Penemu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somatik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ditumbuhkan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</a:rPr>
              <a:t>in vitro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embrio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6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ditumbuhkan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medium </a:t>
            </a:r>
            <a:r>
              <a:rPr lang="en-US" dirty="0" err="1"/>
              <a:t>kultur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7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anorganik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N, P, K, Ca, Mg, S, Fe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sukrosa</a:t>
            </a:r>
            <a:r>
              <a:rPr lang="en-US" dirty="0"/>
              <a:t>, </a:t>
            </a:r>
            <a:r>
              <a:rPr lang="en-US" dirty="0" err="1"/>
              <a:t>Dextrosa</a:t>
            </a:r>
            <a:r>
              <a:rPr lang="en-US" dirty="0"/>
              <a:t>, </a:t>
            </a:r>
            <a:r>
              <a:rPr lang="en-US" dirty="0" err="1"/>
              <a:t>Gliserin</a:t>
            </a:r>
            <a:r>
              <a:rPr lang="en-US" dirty="0"/>
              <a:t>, </a:t>
            </a:r>
            <a:r>
              <a:rPr lang="en-US" dirty="0" err="1"/>
              <a:t>Aspargin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Pepton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, </a:t>
            </a:r>
            <a:r>
              <a:rPr lang="en-US" dirty="0" err="1"/>
              <a:t>eksperimen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gagal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4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1917 William J Robinson </a:t>
            </a: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garam</a:t>
            </a:r>
            <a:r>
              <a:rPr lang="en-US" dirty="0"/>
              <a:t> mineral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subkultur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9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Tahun</a:t>
            </a:r>
            <a:r>
              <a:rPr lang="en-US" dirty="0"/>
              <a:t> 1934 PR White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menumbuhkan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- Ujung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tomat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medium </a:t>
            </a:r>
            <a:r>
              <a:rPr lang="en-US" dirty="0" err="1"/>
              <a:t>cair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: 	</a:t>
            </a:r>
            <a:r>
              <a:rPr lang="en-US" dirty="0" err="1"/>
              <a:t>Garam-garam</a:t>
            </a:r>
            <a:r>
              <a:rPr lang="en-US" dirty="0"/>
              <a:t> organic, </a:t>
            </a:r>
            <a:r>
              <a:rPr lang="en-US" dirty="0" err="1"/>
              <a:t>sukrosa</a:t>
            </a:r>
            <a:r>
              <a:rPr lang="en-US" dirty="0"/>
              <a:t> 2%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ekstrak</a:t>
            </a:r>
            <a:r>
              <a:rPr lang="en-US" dirty="0"/>
              <a:t> </a:t>
            </a:r>
            <a:r>
              <a:rPr lang="en-US" dirty="0" err="1"/>
              <a:t>kapang</a:t>
            </a:r>
            <a:r>
              <a:rPr lang="en-US" dirty="0"/>
              <a:t> 0.01%</a:t>
            </a:r>
          </a:p>
          <a:p>
            <a:pPr marL="0" indent="0">
              <a:buNone/>
            </a:pPr>
            <a:r>
              <a:rPr lang="en-US" dirty="0" err="1"/>
              <a:t>Bertahan</a:t>
            </a:r>
            <a:r>
              <a:rPr lang="en-US" dirty="0"/>
              <a:t> 400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52 kali </a:t>
            </a:r>
            <a:r>
              <a:rPr lang="en-US" dirty="0" err="1"/>
              <a:t>subkultur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Kalus</a:t>
            </a:r>
            <a:r>
              <a:rPr lang="en-US" dirty="0"/>
              <a:t> </a:t>
            </a:r>
            <a:r>
              <a:rPr lang="en-US" dirty="0" err="1"/>
              <a:t>tembakau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kuncup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akar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72876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314</TotalTime>
  <Words>453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EU MASTER</vt:lpstr>
      <vt:lpstr>KKKkkkk</vt:lpstr>
      <vt:lpstr>Pendahuluan</vt:lpstr>
      <vt:lpstr>Pendahuluan</vt:lpstr>
      <vt:lpstr>Pendahuluan</vt:lpstr>
      <vt:lpstr>Kontrak Belajar</vt:lpstr>
      <vt:lpstr>Pengertian dan Sejarah</vt:lpstr>
      <vt:lpstr>Pengertian dan Sejarah</vt:lpstr>
      <vt:lpstr>Pengertian dan Sejarah</vt:lpstr>
      <vt:lpstr>Pengertian dan Sejarah</vt:lpstr>
      <vt:lpstr>Pengertian dan Sejarah</vt:lpstr>
      <vt:lpstr>Pengertian dan Sejarah</vt:lpstr>
      <vt:lpstr>Pengertian dan Sejarah</vt:lpstr>
      <vt:lpstr>Pengertian dan Sejarah</vt:lpstr>
      <vt:lpstr>Pengertian dan Sejarah</vt:lpstr>
      <vt:lpstr>Pengertian dan Sejarah</vt:lpstr>
      <vt:lpstr>Pengertian dan Sejarah</vt:lpstr>
      <vt:lpstr>Pengertian dan Sejarah</vt:lpstr>
      <vt:lpstr>Pengertian dan Sejarah</vt:lpstr>
      <vt:lpstr>Pengertian dan Sejarah</vt:lpstr>
      <vt:lpstr>Istilah</vt:lpstr>
      <vt:lpstr>Bersambung…..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Aroem Naroeni</dc:creator>
  <cp:lastModifiedBy>Aroem Naroeni</cp:lastModifiedBy>
  <cp:revision>22</cp:revision>
  <dcterms:created xsi:type="dcterms:W3CDTF">2018-03-02T12:05:45Z</dcterms:created>
  <dcterms:modified xsi:type="dcterms:W3CDTF">2018-09-04T12:21:55Z</dcterms:modified>
</cp:coreProperties>
</file>