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C0E288-82BB-4EBF-A09A-BA728EB860C6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66CDE-1C8B-483D-A716-51679ACF86C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911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C0E288-82BB-4EBF-A09A-BA728EB860C6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66CDE-1C8B-483D-A716-51679ACF86C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178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C0E288-82BB-4EBF-A09A-BA728EB860C6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66CDE-1C8B-483D-A716-51679ACF86C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7685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C0E288-82BB-4EBF-A09A-BA728EB860C6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66CDE-1C8B-483D-A716-51679ACF86C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613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C0E288-82BB-4EBF-A09A-BA728EB860C6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66CDE-1C8B-483D-A716-51679ACF86C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37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C0E288-82BB-4EBF-A09A-BA728EB860C6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66CDE-1C8B-483D-A716-51679ACF86C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0761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C0E288-82BB-4EBF-A09A-BA728EB860C6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66CDE-1C8B-483D-A716-51679ACF86CA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748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C0E288-82BB-4EBF-A09A-BA728EB860C6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66CDE-1C8B-483D-A716-51679ACF86CA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361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C0E288-82BB-4EBF-A09A-BA728EB860C6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66CDE-1C8B-483D-A716-51679ACF86CA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9819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C0E288-82BB-4EBF-A09A-BA728EB860C6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66CDE-1C8B-483D-A716-51679ACF86C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1522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C0E288-82BB-4EBF-A09A-BA728EB860C6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66CDE-1C8B-483D-A716-51679ACF86C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0521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4C0E288-82BB-4EBF-A09A-BA728EB860C6}" type="datetimeFigureOut">
              <a:rPr lang="en-US" smtClean="0"/>
              <a:t>12/15/2018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1F866CDE-1C8B-483D-A716-51679ACF8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2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CFDBE-A407-48CC-B338-FEFB34EB36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KULIAH 11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357F7E-0FCB-4968-8225-59006CCC65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Kultur </a:t>
            </a:r>
            <a:r>
              <a:rPr lang="en-US" dirty="0" err="1"/>
              <a:t>Jaringan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908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3D135-4804-459E-87E6-D025EE43F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Petunjuk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68F66-77F4-4E09-9EB2-1532D5408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mempresentasikan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kultur </a:t>
            </a:r>
            <a:r>
              <a:rPr lang="en-US" dirty="0" err="1"/>
              <a:t>jaringan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dan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menanamnya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kultur </a:t>
            </a:r>
            <a:r>
              <a:rPr lang="en-US" dirty="0" err="1"/>
              <a:t>jaringan</a:t>
            </a:r>
            <a:r>
              <a:rPr lang="en-US" dirty="0"/>
              <a:t> (</a:t>
            </a:r>
            <a:r>
              <a:rPr lang="en-US" dirty="0" err="1"/>
              <a:t>eksplan</a:t>
            </a:r>
            <a:r>
              <a:rPr lang="en-US" dirty="0"/>
              <a:t> mana yang </a:t>
            </a:r>
            <a:r>
              <a:rPr lang="en-US" dirty="0" err="1"/>
              <a:t>diambil</a:t>
            </a:r>
            <a:r>
              <a:rPr lang="en-US" dirty="0"/>
              <a:t>,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penanaman</a:t>
            </a:r>
            <a:r>
              <a:rPr lang="en-US" dirty="0"/>
              <a:t>, media </a:t>
            </a:r>
            <a:r>
              <a:rPr lang="en-US" dirty="0" err="1"/>
              <a:t>dll</a:t>
            </a:r>
            <a:r>
              <a:rPr lang="en-US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539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4DACE-9D58-43D0-AAA6-EBF7D4AF7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A740C-B7E6-4D2B-A79D-7A26147AA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72426"/>
      </p:ext>
    </p:extLst>
  </p:cSld>
  <p:clrMapOvr>
    <a:masterClrMapping/>
  </p:clrMapOvr>
</p:sld>
</file>

<file path=ppt/theme/theme1.xml><?xml version="1.0" encoding="utf-8"?>
<a:theme xmlns:a="http://schemas.openxmlformats.org/drawingml/2006/main" name="E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" id="{181BFA7E-2E6B-4CE9-AE9B-A76D4AF840BD}" vid="{CB2ACEFC-D31A-45AB-9578-54FBBE40AD8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</Template>
  <TotalTime>4</TotalTime>
  <Words>40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EU</vt:lpstr>
      <vt:lpstr>KULIAH 11 </vt:lpstr>
      <vt:lpstr>Petunjuk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11 </dc:title>
  <dc:creator>Aroem Naroeni</dc:creator>
  <cp:lastModifiedBy>Aroem Naroeni</cp:lastModifiedBy>
  <cp:revision>1</cp:revision>
  <dcterms:created xsi:type="dcterms:W3CDTF">2018-12-15T14:55:56Z</dcterms:created>
  <dcterms:modified xsi:type="dcterms:W3CDTF">2018-12-15T15:00:04Z</dcterms:modified>
</cp:coreProperties>
</file>