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57" r:id="rId9"/>
    <p:sldId id="258" r:id="rId10"/>
    <p:sldId id="259" r:id="rId11"/>
    <p:sldId id="272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8DDCD-EDD6-414A-BB23-1CFDDF03B44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86282-CA89-47B0-8A48-C12D20EADA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46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8DDCD-EDD6-414A-BB23-1CFDDF03B44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86282-CA89-47B0-8A48-C12D20EADA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14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8DDCD-EDD6-414A-BB23-1CFDDF03B44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86282-CA89-47B0-8A48-C12D20EADA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41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8DDCD-EDD6-414A-BB23-1CFDDF03B44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86282-CA89-47B0-8A48-C12D20EADA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53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8DDCD-EDD6-414A-BB23-1CFDDF03B44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86282-CA89-47B0-8A48-C12D20EADA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84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8DDCD-EDD6-414A-BB23-1CFDDF03B44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86282-CA89-47B0-8A48-C12D20EADA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06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8DDCD-EDD6-414A-BB23-1CFDDF03B44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86282-CA89-47B0-8A48-C12D20EADA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78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8DDCD-EDD6-414A-BB23-1CFDDF03B44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86282-CA89-47B0-8A48-C12D20EADA1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02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8DDCD-EDD6-414A-BB23-1CFDDF03B44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86282-CA89-47B0-8A48-C12D20EADA1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7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8DDCD-EDD6-414A-BB23-1CFDDF03B44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86282-CA89-47B0-8A48-C12D20EADA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62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8DDCD-EDD6-414A-BB23-1CFDDF03B44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86282-CA89-47B0-8A48-C12D20EADA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44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C8DDCD-EDD6-414A-BB23-1CFDDF03B44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C6486282-CA89-47B0-8A48-C12D20EA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7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0AB4-97D1-495F-8163-8EEDDD75B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Kuliah</a:t>
            </a:r>
            <a:r>
              <a:rPr lang="en-US" dirty="0"/>
              <a:t>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FBABC-A305-496C-8C50-BF3BE784A0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Bioreactor  Kultur </a:t>
            </a:r>
            <a:r>
              <a:rPr lang="en-US" dirty="0" err="1"/>
              <a:t>Jaringan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2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1.bp.blogspot.com/-SY8Zk0V8a0k/Wq8mS930Y_I/AAAAAAAAA1U/vucDddhbXBgedQKBFuleM4QgA2Y0TN-QACLcBGAs/s1600/Bioreaktor_PPT_04.jpg">
            <a:extLst>
              <a:ext uri="{FF2B5EF4-FFF2-40B4-BE49-F238E27FC236}">
                <a16:creationId xmlns:a16="http://schemas.microsoft.com/office/drawing/2014/main" id="{7BEF1FFF-E48D-44C3-BB98-AE3895AF1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4258" b="73195"/>
          <a:stretch/>
        </p:blipFill>
        <p:spPr bwMode="auto">
          <a:xfrm>
            <a:off x="400050" y="2105025"/>
            <a:ext cx="81153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9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AE9A-6E24-4C24-9532-8108609B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Bioreaktor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8056-254A-456B-85C7-F82FA2234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Bioreaktor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. Batch bioreactors</a:t>
            </a:r>
          </a:p>
          <a:p>
            <a:r>
              <a:rPr lang="en-US" dirty="0"/>
              <a:t>ii. Continuous bioreactors</a:t>
            </a:r>
          </a:p>
          <a:p>
            <a:r>
              <a:rPr lang="en-US" dirty="0"/>
              <a:t>iii. Multistage bioreactors</a:t>
            </a:r>
          </a:p>
          <a:p>
            <a:r>
              <a:rPr lang="en-US" dirty="0"/>
              <a:t>iv. Airlift bioreactors</a:t>
            </a:r>
          </a:p>
          <a:p>
            <a:r>
              <a:rPr lang="en-US" dirty="0"/>
              <a:t>v. Stirred tank bioreactors.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9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5A46-1C4D-43C8-A481-0B8A8697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EF8451D8-88A8-41E8-9497-8B14F5B23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466725"/>
            <a:ext cx="4876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6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7CBF-2A77-4C92-9036-79FB5C35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C946BA82-C3E9-4ABC-82D6-FFA8EFCF3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3" y="1762125"/>
            <a:ext cx="7514167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94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D8D4-7C26-448C-B2E3-07148154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80522B6B-7E96-4D44-A1BC-6DFB429E7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819275"/>
            <a:ext cx="52387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8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E5A0-AB57-49E3-9999-3F0289C8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5" y="467822"/>
            <a:ext cx="5899465" cy="584692"/>
          </a:xfrm>
        </p:spPr>
        <p:txBody>
          <a:bodyPr>
            <a:normAutofit fontScale="90000"/>
          </a:bodyPr>
          <a:lstStyle/>
          <a:p>
            <a:r>
              <a:rPr lang="en-US" dirty="0"/>
              <a:t>Moss Bioreactor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3035C-7098-477D-A45B-96B5A13C6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bioreactor plant tissue culture">
            <a:extLst>
              <a:ext uri="{FF2B5EF4-FFF2-40B4-BE49-F238E27FC236}">
                <a16:creationId xmlns:a16="http://schemas.microsoft.com/office/drawing/2014/main" id="{46BFC9C5-66F5-4107-9F12-B060F6001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186717"/>
            <a:ext cx="6319837" cy="48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8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16E3-A296-4CBC-B702-00A1EE11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Bioreaktor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60454-EFBC-4B83-9BFC-568919FAA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Wadah</a:t>
            </a:r>
            <a:r>
              <a:rPr lang="en-US" dirty="0"/>
              <a:t> (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kaca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baja</a:t>
            </a:r>
            <a:r>
              <a:rPr lang="en-US" dirty="0"/>
              <a:t>)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(</a:t>
            </a:r>
            <a:r>
              <a:rPr lang="en-US" dirty="0" err="1"/>
              <a:t>tanaman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(medium </a:t>
            </a:r>
            <a:r>
              <a:rPr lang="en-US" dirty="0" err="1"/>
              <a:t>cair</a:t>
            </a:r>
            <a:r>
              <a:rPr lang="en-US" dirty="0"/>
              <a:t>,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)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dikondisikan</a:t>
            </a:r>
            <a:r>
              <a:rPr lang="en-US" dirty="0"/>
              <a:t> pada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terkendali</a:t>
            </a:r>
            <a:r>
              <a:rPr lang="en-US" dirty="0"/>
              <a:t> (</a:t>
            </a:r>
            <a:r>
              <a:rPr lang="en-US" dirty="0" err="1"/>
              <a:t>steril</a:t>
            </a:r>
            <a:r>
              <a:rPr lang="en-US" dirty="0"/>
              <a:t>) dan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aerob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propagule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594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49698-605F-4A54-B8AE-8ABC4D09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Bioreaktor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D060B-A208-4A31-83F5-10F7133A7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Bioreaktor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semi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dan </a:t>
            </a:r>
            <a:r>
              <a:rPr lang="en-US" dirty="0" err="1"/>
              <a:t>produksi</a:t>
            </a:r>
            <a:r>
              <a:rPr lang="en-US" dirty="0"/>
              <a:t> propagule (organ, tunas plantlet)</a:t>
            </a:r>
          </a:p>
        </p:txBody>
      </p:sp>
    </p:spTree>
    <p:extLst>
      <p:ext uri="{BB962C8B-B14F-4D97-AF65-F5344CB8AC3E}">
        <p14:creationId xmlns:p14="http://schemas.microsoft.com/office/powerpoint/2010/main" val="49215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7E3DF-3E15-43B2-85C4-282AA3BF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Bioreaktor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76AB7-10DC-4AC8-8022-EA5660DE2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Kontrol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bioreactor 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Kontrol</a:t>
            </a:r>
            <a:r>
              <a:rPr lang="en-US" dirty="0"/>
              <a:t> pH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preparasi</a:t>
            </a:r>
            <a:r>
              <a:rPr lang="en-US" dirty="0"/>
              <a:t> medium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konduktifitas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preparasi</a:t>
            </a:r>
            <a:r>
              <a:rPr lang="en-US" dirty="0"/>
              <a:t> media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aerasi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kultur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waktu</a:t>
            </a:r>
            <a:r>
              <a:rPr lang="en-US" dirty="0"/>
              <a:t>, medium, </a:t>
            </a:r>
            <a:r>
              <a:rPr lang="en-US" dirty="0" err="1"/>
              <a:t>elisitor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998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DD9C-3AFF-48C2-B76D-27DE6BB8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Bioreaktor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18012-7A8C-4D29-A2AA-220F6367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915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Industri</a:t>
            </a:r>
            <a:r>
              <a:rPr lang="en-US" dirty="0"/>
              <a:t>/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 dan </a:t>
            </a:r>
            <a:r>
              <a:rPr lang="en-US" dirty="0" err="1"/>
              <a:t>Biomedis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Industri</a:t>
            </a:r>
            <a:r>
              <a:rPr lang="en-US" dirty="0"/>
              <a:t> /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propagasi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Meningkatkan</a:t>
            </a:r>
            <a:r>
              <a:rPr lang="en-US" dirty="0"/>
              <a:t> dan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unggul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tanaman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1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8514-899D-4AC7-A4FC-FC9FA26C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Bioreaktor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F365B-BA1A-430C-96C9-7207F100E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biomassa</a:t>
            </a:r>
            <a:r>
              <a:rPr lang="en-US" dirty="0"/>
              <a:t> (</a:t>
            </a:r>
            <a:r>
              <a:rPr lang="en-US" dirty="0" err="1"/>
              <a:t>sel</a:t>
            </a:r>
            <a:r>
              <a:rPr lang="en-US" dirty="0"/>
              <a:t>, organ, tunas, plantlet)</a:t>
            </a:r>
          </a:p>
          <a:p>
            <a:r>
              <a:rPr lang="en-US" dirty="0"/>
              <a:t>2.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aktif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multiplikasi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9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2DB8-0192-40CA-8895-6302F1F1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Mikropropagasi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F2C84-2596-4593-A912-D749D4C39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Kontrol</a:t>
            </a:r>
            <a:r>
              <a:rPr lang="en-US" dirty="0"/>
              <a:t> system dan handling 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Otomatis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dan space </a:t>
            </a:r>
            <a:r>
              <a:rPr lang="en-US" dirty="0" err="1"/>
              <a:t>kecil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manual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4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4.bp.blogspot.com/-IefKtXKnvyU/Wq8mSBYp6gI/AAAAAAAAA1M/5UFvnyBlqs4KFY4zpe9W3E2wHCx0neiegCLcBGAs/s1600/Bioreaktor_PPT_02.jpg">
            <a:extLst>
              <a:ext uri="{FF2B5EF4-FFF2-40B4-BE49-F238E27FC236}">
                <a16:creationId xmlns:a16="http://schemas.microsoft.com/office/drawing/2014/main" id="{551E7BA2-8EEE-4CB2-8FF5-5801A31A2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7" b="1"/>
          <a:stretch/>
        </p:blipFill>
        <p:spPr bwMode="auto">
          <a:xfrm>
            <a:off x="1226344" y="1209326"/>
            <a:ext cx="5412581" cy="54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243DCA-BA4A-4DA8-8EB0-FB7EF83FCF3E}"/>
              </a:ext>
            </a:extLst>
          </p:cNvPr>
          <p:cNvSpPr txBox="1"/>
          <p:nvPr/>
        </p:nvSpPr>
        <p:spPr>
          <a:xfrm>
            <a:off x="1238250" y="409575"/>
            <a:ext cx="43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Macam-macam</a:t>
            </a:r>
            <a:r>
              <a:rPr lang="en-US" sz="2400" dirty="0"/>
              <a:t> </a:t>
            </a:r>
            <a:r>
              <a:rPr lang="en-US" sz="2400" dirty="0" err="1"/>
              <a:t>Bioreaktor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93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oGUvx_zaAZo/Wq8mSFYxSEI/AAAAAAAAA1Q/kYV9TMgJsUwtqQr4bHVQp4mDnKh46XjJACLcBGAs/s1600/Bioreaktor_PPT_03.jpg">
            <a:extLst>
              <a:ext uri="{FF2B5EF4-FFF2-40B4-BE49-F238E27FC236}">
                <a16:creationId xmlns:a16="http://schemas.microsoft.com/office/drawing/2014/main" id="{9A420076-8499-42BD-A54A-2A87EDE1A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7500"/>
          <a:stretch/>
        </p:blipFill>
        <p:spPr bwMode="auto">
          <a:xfrm>
            <a:off x="1945481" y="147142"/>
            <a:ext cx="5253037" cy="656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614817"/>
      </p:ext>
    </p:extLst>
  </p:cSld>
  <p:clrMapOvr>
    <a:masterClrMapping/>
  </p:clrMapOvr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" id="{181BFA7E-2E6B-4CE9-AE9B-A76D4AF840BD}" vid="{CB2ACEFC-D31A-45AB-9578-54FBBE40AD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87</TotalTime>
  <Words>153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EU</vt:lpstr>
      <vt:lpstr>Kuliah 11</vt:lpstr>
      <vt:lpstr>Bioreaktor</vt:lpstr>
      <vt:lpstr>Bioreaktor</vt:lpstr>
      <vt:lpstr>Bioreaktor</vt:lpstr>
      <vt:lpstr>Aplikasi Bioreaktor</vt:lpstr>
      <vt:lpstr>Tujuan Penggunaan Bioreaktor</vt:lpstr>
      <vt:lpstr>Alasan Penggunaan Mikropropagasi</vt:lpstr>
      <vt:lpstr>PowerPoint Presentation</vt:lpstr>
      <vt:lpstr>PowerPoint Presentation</vt:lpstr>
      <vt:lpstr>PowerPoint Presentation</vt:lpstr>
      <vt:lpstr>Bioreaktor</vt:lpstr>
      <vt:lpstr>PowerPoint Presentation</vt:lpstr>
      <vt:lpstr>PowerPoint Presentation</vt:lpstr>
      <vt:lpstr>PowerPoint Presentation</vt:lpstr>
      <vt:lpstr>Moss Bioreactor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11</dc:title>
  <dc:creator>Aroem Naroeni</dc:creator>
  <cp:lastModifiedBy>Aroem Naroeni</cp:lastModifiedBy>
  <cp:revision>10</cp:revision>
  <dcterms:created xsi:type="dcterms:W3CDTF">2018-12-10T09:16:56Z</dcterms:created>
  <dcterms:modified xsi:type="dcterms:W3CDTF">2018-12-10T10:47:34Z</dcterms:modified>
</cp:coreProperties>
</file>