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20143"/>
            <a:ext cx="6400800" cy="1752600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2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Istilah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Lanjutan</a:t>
            </a:r>
            <a:r>
              <a:rPr lang="en-US" sz="2400" dirty="0">
                <a:solidFill>
                  <a:schemeClr val="bg1"/>
                </a:solidFill>
              </a:rPr>
              <a:t>), Media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Peran</a:t>
            </a:r>
            <a:r>
              <a:rPr lang="en-US" sz="2400" dirty="0">
                <a:solidFill>
                  <a:schemeClr val="bg1"/>
                </a:solidFill>
              </a:rPr>
              <a:t> hormone </a:t>
            </a:r>
            <a:r>
              <a:rPr lang="en-US" sz="2400" dirty="0" err="1">
                <a:solidFill>
                  <a:schemeClr val="bg1"/>
                </a:solidFill>
              </a:rPr>
              <a:t>pertumbuhan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Endopoliploidi</a:t>
            </a:r>
            <a:r>
              <a:rPr lang="en-US" dirty="0"/>
              <a:t> :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poliploid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endomitosis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.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gen.</a:t>
            </a:r>
          </a:p>
          <a:p>
            <a:r>
              <a:rPr lang="en-US" dirty="0" err="1"/>
              <a:t>Eksplan</a:t>
            </a:r>
            <a:r>
              <a:rPr lang="en-US" dirty="0"/>
              <a:t> :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 yang </a:t>
            </a:r>
            <a:r>
              <a:rPr lang="en-US" dirty="0" err="1"/>
              <a:t>diisolasi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kultur</a:t>
            </a:r>
            <a:endParaRPr lang="en-US" dirty="0"/>
          </a:p>
          <a:p>
            <a:r>
              <a:rPr lang="en-US" dirty="0" err="1"/>
              <a:t>Fase</a:t>
            </a:r>
            <a:r>
              <a:rPr lang="en-US" dirty="0"/>
              <a:t> juvenile :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607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1143000"/>
          </a:xfrm>
        </p:spPr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138"/>
            <a:ext cx="8229600" cy="4525963"/>
          </a:xfrm>
        </p:spPr>
        <p:txBody>
          <a:bodyPr/>
          <a:lstStyle/>
          <a:p>
            <a:r>
              <a:rPr lang="en-US" dirty="0"/>
              <a:t>Filter </a:t>
            </a:r>
            <a:r>
              <a:rPr lang="en-US" dirty="0" err="1"/>
              <a:t>sterilisasi</a:t>
            </a:r>
            <a:r>
              <a:rPr lang="en-US" dirty="0"/>
              <a:t> : </a:t>
            </a:r>
            <a:r>
              <a:rPr lang="en-US" dirty="0" err="1"/>
              <a:t>Sterilisasi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filter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pori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lolosnya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.</a:t>
            </a:r>
          </a:p>
          <a:p>
            <a:r>
              <a:rPr lang="en-US" dirty="0"/>
              <a:t>Flaming :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sterilisasi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pemanasan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nyala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(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spiritus</a:t>
            </a:r>
            <a:r>
              <a:rPr lang="en-US" dirty="0"/>
              <a:t>)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dicelupkan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.</a:t>
            </a:r>
          </a:p>
          <a:p>
            <a:r>
              <a:rPr lang="en-US" dirty="0"/>
              <a:t>Habituation :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seteleh</a:t>
            </a:r>
            <a:r>
              <a:rPr lang="en-US" dirty="0"/>
              <a:t> </a:t>
            </a:r>
            <a:r>
              <a:rPr lang="en-US" dirty="0" err="1"/>
              <a:t>disubkultur</a:t>
            </a:r>
            <a:endParaRPr lang="en-US" dirty="0"/>
          </a:p>
          <a:p>
            <a:r>
              <a:rPr lang="en-US" dirty="0"/>
              <a:t>Hardening off : </a:t>
            </a:r>
            <a:r>
              <a:rPr lang="en-US" dirty="0" err="1"/>
              <a:t>aklimatisasi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berangsur</a:t>
            </a:r>
            <a:r>
              <a:rPr lang="en-US" dirty="0"/>
              <a:t> </a:t>
            </a:r>
            <a:r>
              <a:rPr lang="en-US" dirty="0" err="1"/>
              <a:t>angsur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in vitro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in vivo</a:t>
            </a:r>
          </a:p>
        </p:txBody>
      </p:sp>
    </p:spTree>
    <p:extLst>
      <p:ext uri="{BB962C8B-B14F-4D97-AF65-F5344CB8AC3E}">
        <p14:creationId xmlns:p14="http://schemas.microsoft.com/office/powerpoint/2010/main" val="418103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987"/>
            <a:ext cx="8229600" cy="4525963"/>
          </a:xfrm>
        </p:spPr>
        <p:txBody>
          <a:bodyPr/>
          <a:lstStyle/>
          <a:p>
            <a:r>
              <a:rPr lang="en-US" dirty="0" err="1"/>
              <a:t>Heterokaryon</a:t>
            </a:r>
            <a:r>
              <a:rPr lang="en-US" dirty="0"/>
              <a:t> :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inti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fusi</a:t>
            </a:r>
            <a:r>
              <a:rPr lang="en-US" dirty="0"/>
              <a:t>.</a:t>
            </a:r>
          </a:p>
          <a:p>
            <a:r>
              <a:rPr lang="en-US" dirty="0" err="1"/>
              <a:t>Heterotrofik</a:t>
            </a:r>
            <a:r>
              <a:rPr lang="en-US" dirty="0"/>
              <a:t> :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pertumbuhannya</a:t>
            </a:r>
            <a:endParaRPr lang="en-US" dirty="0"/>
          </a:p>
          <a:p>
            <a:r>
              <a:rPr lang="en-US" dirty="0" err="1"/>
              <a:t>Hibridisasi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: </a:t>
            </a:r>
            <a:r>
              <a:rPr lang="en-US" dirty="0" err="1"/>
              <a:t>Fusi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hibrid</a:t>
            </a:r>
            <a:r>
              <a:rPr lang="en-US" dirty="0"/>
              <a:t>.</a:t>
            </a:r>
          </a:p>
          <a:p>
            <a:r>
              <a:rPr lang="en-US" dirty="0" err="1"/>
              <a:t>Hibridisasi</a:t>
            </a:r>
            <a:r>
              <a:rPr lang="en-US" dirty="0"/>
              <a:t> </a:t>
            </a:r>
            <a:r>
              <a:rPr lang="en-US" dirty="0" err="1"/>
              <a:t>somatik</a:t>
            </a:r>
            <a:r>
              <a:rPr lang="en-US" dirty="0"/>
              <a:t> : </a:t>
            </a:r>
            <a:r>
              <a:rPr lang="en-US" dirty="0" err="1"/>
              <a:t>Hibridisasi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level </a:t>
            </a:r>
            <a:r>
              <a:rPr lang="en-US" dirty="0" err="1"/>
              <a:t>somatik</a:t>
            </a:r>
            <a:r>
              <a:rPr lang="en-US" dirty="0"/>
              <a:t>.</a:t>
            </a:r>
          </a:p>
          <a:p>
            <a:r>
              <a:rPr lang="en-US" dirty="0" err="1"/>
              <a:t>Homokaryon</a:t>
            </a:r>
            <a:r>
              <a:rPr lang="en-US" dirty="0"/>
              <a:t> :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inti </a:t>
            </a:r>
            <a:r>
              <a:rPr lang="en-US" dirty="0" err="1"/>
              <a:t>identik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8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2"/>
            <a:ext cx="8229600" cy="4525963"/>
          </a:xfrm>
        </p:spPr>
        <p:txBody>
          <a:bodyPr/>
          <a:lstStyle/>
          <a:p>
            <a:r>
              <a:rPr lang="en-US" dirty="0" err="1"/>
              <a:t>Hormon</a:t>
            </a:r>
            <a:r>
              <a:rPr lang="en-US" dirty="0"/>
              <a:t> :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disintesis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r>
              <a:rPr lang="en-US" dirty="0" err="1"/>
              <a:t>Indeksi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: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pengujian</a:t>
            </a:r>
            <a:endParaRPr lang="en-US" dirty="0"/>
          </a:p>
          <a:p>
            <a:r>
              <a:rPr lang="en-US" dirty="0" err="1"/>
              <a:t>Induksi</a:t>
            </a:r>
            <a:r>
              <a:rPr lang="en-US" dirty="0"/>
              <a:t> :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organ (</a:t>
            </a:r>
            <a:r>
              <a:rPr lang="en-US" dirty="0" err="1"/>
              <a:t>akar</a:t>
            </a:r>
            <a:r>
              <a:rPr lang="en-US" dirty="0"/>
              <a:t>, tunas,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445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Infeksi</a:t>
            </a:r>
            <a:r>
              <a:rPr lang="en-US" dirty="0"/>
              <a:t> :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organisme</a:t>
            </a:r>
            <a:endParaRPr lang="en-US" dirty="0"/>
          </a:p>
          <a:p>
            <a:r>
              <a:rPr lang="en-US" dirty="0" err="1"/>
              <a:t>Inisial</a:t>
            </a:r>
            <a:r>
              <a:rPr lang="en-US" dirty="0"/>
              <a:t> : Kelompok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prekusor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organ (</a:t>
            </a:r>
            <a:r>
              <a:rPr lang="en-US" dirty="0" err="1"/>
              <a:t>daun</a:t>
            </a:r>
            <a:r>
              <a:rPr lang="en-US" dirty="0"/>
              <a:t>,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tunas)</a:t>
            </a:r>
          </a:p>
          <a:p>
            <a:r>
              <a:rPr lang="en-US" dirty="0" err="1"/>
              <a:t>Inisiasi</a:t>
            </a:r>
            <a:r>
              <a:rPr lang="en-US" dirty="0"/>
              <a:t> :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 (primordia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tunas)</a:t>
            </a:r>
          </a:p>
          <a:p>
            <a:r>
              <a:rPr lang="en-US" dirty="0" err="1"/>
              <a:t>Inokulasi</a:t>
            </a:r>
            <a:r>
              <a:rPr lang="en-US" dirty="0"/>
              <a:t> : </a:t>
            </a:r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medium </a:t>
            </a:r>
            <a:r>
              <a:rPr lang="en-US" dirty="0" err="1"/>
              <a:t>nutrisi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35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Intergenerik</a:t>
            </a:r>
            <a:r>
              <a:rPr lang="en-US" dirty="0"/>
              <a:t> : </a:t>
            </a:r>
            <a:r>
              <a:rPr lang="en-US" dirty="0" err="1"/>
              <a:t>Persilangan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genera yang </a:t>
            </a:r>
            <a:r>
              <a:rPr lang="en-US" dirty="0" err="1"/>
              <a:t>berbeda</a:t>
            </a:r>
            <a:endParaRPr lang="en-US" dirty="0"/>
          </a:p>
          <a:p>
            <a:r>
              <a:rPr lang="en-US" dirty="0" err="1"/>
              <a:t>Interspesifik</a:t>
            </a:r>
            <a:r>
              <a:rPr lang="en-US" dirty="0"/>
              <a:t> : </a:t>
            </a:r>
            <a:r>
              <a:rPr lang="en-US" dirty="0" err="1"/>
              <a:t>Persilangan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 err="1"/>
              <a:t>Kalus</a:t>
            </a:r>
            <a:r>
              <a:rPr lang="en-US" dirty="0"/>
              <a:t> :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r>
              <a:rPr lang="en-US" dirty="0" err="1"/>
              <a:t>Kasein</a:t>
            </a:r>
            <a:r>
              <a:rPr lang="en-US" dirty="0"/>
              <a:t> </a:t>
            </a:r>
            <a:r>
              <a:rPr lang="en-US" dirty="0" err="1"/>
              <a:t>hidrolisat</a:t>
            </a:r>
            <a:r>
              <a:rPr lang="en-US" dirty="0"/>
              <a:t> :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kasein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6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25963"/>
          </a:xfrm>
        </p:spPr>
        <p:txBody>
          <a:bodyPr/>
          <a:lstStyle/>
          <a:p>
            <a:r>
              <a:rPr lang="en-US" dirty="0" err="1"/>
              <a:t>Klon</a:t>
            </a:r>
            <a:r>
              <a:rPr lang="en-US" dirty="0"/>
              <a:t> : Kelompok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genetic yang identic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tetuanya</a:t>
            </a:r>
            <a:r>
              <a:rPr lang="en-US" dirty="0"/>
              <a:t>.</a:t>
            </a:r>
          </a:p>
          <a:p>
            <a:r>
              <a:rPr lang="en-US" dirty="0" err="1"/>
              <a:t>Kontaminan</a:t>
            </a:r>
            <a:r>
              <a:rPr lang="en-US" dirty="0"/>
              <a:t> : </a:t>
            </a:r>
            <a:r>
              <a:rPr lang="en-US" dirty="0" err="1"/>
              <a:t>Mikroorganisme</a:t>
            </a:r>
            <a:r>
              <a:rPr lang="en-US" dirty="0"/>
              <a:t> yang </a:t>
            </a:r>
            <a:r>
              <a:rPr lang="en-US" dirty="0" err="1"/>
              <a:t>mengkontaminasi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.</a:t>
            </a:r>
          </a:p>
          <a:p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: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 vitro</a:t>
            </a:r>
          </a:p>
          <a:p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suspensi</a:t>
            </a:r>
            <a:r>
              <a:rPr lang="en-US" dirty="0"/>
              <a:t> : 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Kelompok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ditumbuhkan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medium </a:t>
            </a:r>
            <a:r>
              <a:rPr lang="en-US" dirty="0" err="1"/>
              <a:t>cair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8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Meriklon</a:t>
            </a:r>
            <a:r>
              <a:rPr lang="en-US" dirty="0"/>
              <a:t> : </a:t>
            </a:r>
            <a:r>
              <a:rPr lang="en-US" dirty="0" err="1"/>
              <a:t>Klon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anggrek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meristem </a:t>
            </a:r>
            <a:r>
              <a:rPr lang="en-US" dirty="0" err="1"/>
              <a:t>atau</a:t>
            </a:r>
            <a:r>
              <a:rPr lang="en-US" dirty="0"/>
              <a:t> organ lain yang </a:t>
            </a:r>
            <a:r>
              <a:rPr lang="en-US" dirty="0" err="1"/>
              <a:t>diinisiasi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 vitro.</a:t>
            </a:r>
          </a:p>
          <a:p>
            <a:r>
              <a:rPr lang="en-US" dirty="0"/>
              <a:t>Meristem : Kelompok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apical, </a:t>
            </a:r>
            <a:r>
              <a:rPr lang="en-US" dirty="0" err="1"/>
              <a:t>pucuk</a:t>
            </a:r>
            <a:r>
              <a:rPr lang="en-US" dirty="0"/>
              <a:t>, </a:t>
            </a:r>
            <a:r>
              <a:rPr lang="en-US" dirty="0" err="1"/>
              <a:t>daun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bunga</a:t>
            </a:r>
            <a:endParaRPr lang="en-US" dirty="0"/>
          </a:p>
          <a:p>
            <a:r>
              <a:rPr lang="en-US" dirty="0" err="1"/>
              <a:t>Meristemoid</a:t>
            </a:r>
            <a:r>
              <a:rPr lang="en-US" dirty="0"/>
              <a:t> : </a:t>
            </a:r>
            <a:r>
              <a:rPr lang="en-US" dirty="0" err="1"/>
              <a:t>Nodul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terdiferensiasi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r>
              <a:rPr lang="en-US" dirty="0"/>
              <a:t>Monolayer :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87228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425"/>
            <a:ext cx="8229600" cy="4525963"/>
          </a:xfrm>
        </p:spPr>
        <p:txBody>
          <a:bodyPr/>
          <a:lstStyle/>
          <a:p>
            <a:r>
              <a:rPr lang="en-US" dirty="0" err="1"/>
              <a:t>Monoploid</a:t>
            </a:r>
            <a:r>
              <a:rPr lang="en-US" dirty="0"/>
              <a:t> :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(2n=x)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diploid</a:t>
            </a:r>
          </a:p>
          <a:p>
            <a:r>
              <a:rPr lang="en-US" dirty="0" err="1"/>
              <a:t>Morfogenesis</a:t>
            </a:r>
            <a:r>
              <a:rPr lang="en-US" dirty="0"/>
              <a:t> 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endParaRPr lang="en-US" dirty="0"/>
          </a:p>
          <a:p>
            <a:r>
              <a:rPr lang="en-US" dirty="0" err="1"/>
              <a:t>Mutasi</a:t>
            </a:r>
            <a:r>
              <a:rPr lang="en-US" dirty="0"/>
              <a:t> : </a:t>
            </a:r>
            <a:r>
              <a:rPr lang="en-US" dirty="0" err="1"/>
              <a:t>Perubahan</a:t>
            </a:r>
            <a:r>
              <a:rPr lang="en-US" dirty="0"/>
              <a:t> genetic</a:t>
            </a:r>
          </a:p>
          <a:p>
            <a:r>
              <a:rPr lang="en-US" dirty="0" err="1"/>
              <a:t>Nucelar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: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soatik</a:t>
            </a:r>
            <a:r>
              <a:rPr lang="en-US" dirty="0"/>
              <a:t> yang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pembuahan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7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863"/>
            <a:ext cx="8229600" cy="4525963"/>
          </a:xfrm>
        </p:spPr>
        <p:txBody>
          <a:bodyPr/>
          <a:lstStyle/>
          <a:p>
            <a:r>
              <a:rPr lang="en-US" dirty="0"/>
              <a:t>Organ :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akar</a:t>
            </a:r>
            <a:r>
              <a:rPr lang="en-US" dirty="0"/>
              <a:t>, </a:t>
            </a:r>
            <a:r>
              <a:rPr lang="en-US" dirty="0" err="1"/>
              <a:t>batang</a:t>
            </a:r>
            <a:r>
              <a:rPr lang="en-US" dirty="0"/>
              <a:t>, </a:t>
            </a:r>
            <a:r>
              <a:rPr lang="en-US" dirty="0" err="1"/>
              <a:t>daun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)</a:t>
            </a:r>
          </a:p>
          <a:p>
            <a:r>
              <a:rPr lang="en-US" dirty="0"/>
              <a:t>Organogenesis : </a:t>
            </a:r>
            <a:r>
              <a:rPr lang="en-US" dirty="0" err="1"/>
              <a:t>pembentukan</a:t>
            </a:r>
            <a:r>
              <a:rPr lang="en-US" dirty="0"/>
              <a:t> organ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, tunas, </a:t>
            </a:r>
            <a:r>
              <a:rPr lang="en-US" dirty="0" err="1"/>
              <a:t>daun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lain-lain)</a:t>
            </a:r>
          </a:p>
          <a:p>
            <a:r>
              <a:rPr lang="en-US" dirty="0" err="1"/>
              <a:t>Partenogenesis</a:t>
            </a:r>
            <a:r>
              <a:rPr lang="en-US" dirty="0"/>
              <a:t> :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gamet</a:t>
            </a:r>
            <a:r>
              <a:rPr lang="en-US" dirty="0"/>
              <a:t> </a:t>
            </a:r>
            <a:r>
              <a:rPr lang="en-US" dirty="0" err="1"/>
              <a:t>betina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dengann</a:t>
            </a:r>
            <a:r>
              <a:rPr lang="en-US" dirty="0"/>
              <a:t> </a:t>
            </a:r>
            <a:r>
              <a:rPr lang="en-US" dirty="0" err="1"/>
              <a:t>gamet</a:t>
            </a:r>
            <a:r>
              <a:rPr lang="en-US" dirty="0"/>
              <a:t> </a:t>
            </a:r>
            <a:r>
              <a:rPr lang="en-US" dirty="0" err="1"/>
              <a:t>jantan</a:t>
            </a:r>
            <a:r>
              <a:rPr lang="en-US" dirty="0"/>
              <a:t>.</a:t>
            </a:r>
          </a:p>
          <a:p>
            <a:r>
              <a:rPr lang="en-US" dirty="0" err="1"/>
              <a:t>Perbanyakan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: </a:t>
            </a:r>
            <a:r>
              <a:rPr lang="en-US" dirty="0" err="1"/>
              <a:t>Perbanyakan</a:t>
            </a:r>
            <a:r>
              <a:rPr lang="en-US" dirty="0"/>
              <a:t> </a:t>
            </a:r>
            <a:r>
              <a:rPr lang="en-US" dirty="0" err="1"/>
              <a:t>vegetatif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in vitro</a:t>
            </a:r>
          </a:p>
        </p:txBody>
      </p:sp>
    </p:spTree>
    <p:extLst>
      <p:ext uri="{BB962C8B-B14F-4D97-AF65-F5344CB8AC3E}">
        <p14:creationId xmlns:p14="http://schemas.microsoft.com/office/powerpoint/2010/main" val="257037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Agar :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algae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mengeraskan</a:t>
            </a:r>
            <a:r>
              <a:rPr lang="en-US" dirty="0"/>
              <a:t> media</a:t>
            </a:r>
          </a:p>
          <a:p>
            <a:r>
              <a:rPr lang="en-US" dirty="0"/>
              <a:t>In vitro :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gelas</a:t>
            </a:r>
            <a:endParaRPr lang="en-US" dirty="0"/>
          </a:p>
          <a:p>
            <a:r>
              <a:rPr lang="en-US" dirty="0"/>
              <a:t>In vivo : </a:t>
            </a:r>
            <a:r>
              <a:rPr lang="en-US" dirty="0" err="1"/>
              <a:t>Pertumbuhan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/ Green house</a:t>
            </a:r>
          </a:p>
          <a:p>
            <a:r>
              <a:rPr lang="en-US" dirty="0"/>
              <a:t>LAF      : Laminar Air flow, cabinet </a:t>
            </a:r>
            <a:r>
              <a:rPr lang="en-US" dirty="0" err="1"/>
              <a:t>steril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" y="146050"/>
            <a:ext cx="8229600" cy="1143000"/>
          </a:xfrm>
        </p:spPr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4" y="1289050"/>
            <a:ext cx="8601076" cy="4525963"/>
          </a:xfrm>
        </p:spPr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: </a:t>
            </a:r>
            <a:r>
              <a:rPr lang="en-US" dirty="0" err="1"/>
              <a:t>Inisiasi</a:t>
            </a:r>
            <a:r>
              <a:rPr lang="en-US" dirty="0"/>
              <a:t> organ </a:t>
            </a:r>
            <a:r>
              <a:rPr lang="en-US" dirty="0" err="1"/>
              <a:t>menjadi</a:t>
            </a:r>
            <a:r>
              <a:rPr lang="en-US" dirty="0"/>
              <a:t> organ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  <a:p>
            <a:r>
              <a:rPr lang="en-US" dirty="0"/>
              <a:t>Plantlet : </a:t>
            </a:r>
            <a:r>
              <a:rPr lang="en-US" dirty="0" err="1"/>
              <a:t>Tumbuhan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(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, </a:t>
            </a:r>
            <a:r>
              <a:rPr lang="en-US" dirty="0" err="1"/>
              <a:t>batang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daun</a:t>
            </a:r>
            <a:r>
              <a:rPr lang="en-US" dirty="0"/>
              <a:t>)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r>
              <a:rPr lang="en-US" dirty="0" err="1"/>
              <a:t>Poliembrio</a:t>
            </a:r>
            <a:r>
              <a:rPr lang="en-US" dirty="0"/>
              <a:t> 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.</a:t>
            </a:r>
          </a:p>
          <a:p>
            <a:r>
              <a:rPr lang="en-US" dirty="0" err="1"/>
              <a:t>Polihaploid</a:t>
            </a:r>
            <a:r>
              <a:rPr lang="en-US" dirty="0"/>
              <a:t> :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poliploidi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3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0338"/>
            <a:ext cx="8229600" cy="1143000"/>
          </a:xfrm>
        </p:spPr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057274"/>
            <a:ext cx="9001125" cy="4525963"/>
          </a:xfrm>
        </p:spPr>
        <p:txBody>
          <a:bodyPr/>
          <a:lstStyle/>
          <a:p>
            <a:r>
              <a:rPr lang="en-US" dirty="0" err="1"/>
              <a:t>Poliploid</a:t>
            </a:r>
            <a:r>
              <a:rPr lang="en-US" dirty="0"/>
              <a:t> :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2n=3x (triploid), 2n=4x (tetraploid)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endParaRPr lang="en-US" dirty="0"/>
          </a:p>
          <a:p>
            <a:r>
              <a:rPr lang="en-US" dirty="0" err="1"/>
              <a:t>Potensial</a:t>
            </a:r>
            <a:r>
              <a:rPr lang="en-US" dirty="0"/>
              <a:t> osmotic : </a:t>
            </a:r>
            <a:r>
              <a:rPr lang="en-US" dirty="0" err="1"/>
              <a:t>Potensial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</a:t>
            </a:r>
            <a:r>
              <a:rPr lang="en-US" dirty="0" err="1"/>
              <a:t>subtansi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air.</a:t>
            </a:r>
          </a:p>
          <a:p>
            <a:r>
              <a:rPr lang="en-US" dirty="0"/>
              <a:t>Primordia : Kelompok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organ</a:t>
            </a:r>
          </a:p>
          <a:p>
            <a:r>
              <a:rPr lang="en-US" dirty="0"/>
              <a:t>Primordia </a:t>
            </a:r>
            <a:r>
              <a:rPr lang="en-US" dirty="0" err="1"/>
              <a:t>daun</a:t>
            </a:r>
            <a:r>
              <a:rPr lang="en-US" dirty="0"/>
              <a:t> :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daun</a:t>
            </a:r>
            <a:endParaRPr lang="en-US" dirty="0"/>
          </a:p>
          <a:p>
            <a:r>
              <a:rPr lang="en-US" dirty="0" err="1"/>
              <a:t>Protocorm</a:t>
            </a:r>
            <a:r>
              <a:rPr lang="en-US" dirty="0"/>
              <a:t> :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menyerupai</a:t>
            </a:r>
            <a:r>
              <a:rPr lang="en-US" dirty="0"/>
              <a:t> </a:t>
            </a:r>
            <a:r>
              <a:rPr lang="en-US" dirty="0" err="1"/>
              <a:t>umbi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 </a:t>
            </a:r>
            <a:r>
              <a:rPr lang="en-US" dirty="0" err="1"/>
              <a:t>anggrek</a:t>
            </a:r>
            <a:r>
              <a:rPr lang="en-US" dirty="0"/>
              <a:t> </a:t>
            </a:r>
            <a:r>
              <a:rPr lang="en-US" dirty="0" err="1"/>
              <a:t>dikecambahkan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meristem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anggrek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7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7"/>
            <a:ext cx="8229600" cy="4525963"/>
          </a:xfrm>
        </p:spPr>
        <p:txBody>
          <a:bodyPr/>
          <a:lstStyle/>
          <a:p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: </a:t>
            </a:r>
            <a:r>
              <a:rPr lang="en-US" dirty="0" err="1"/>
              <a:t>Regenerasi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kalus</a:t>
            </a:r>
            <a:r>
              <a:rPr lang="en-US" dirty="0"/>
              <a:t> (</a:t>
            </a:r>
            <a:r>
              <a:rPr lang="en-US" dirty="0" err="1"/>
              <a:t>eksplan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plantlet)</a:t>
            </a:r>
          </a:p>
          <a:p>
            <a:r>
              <a:rPr lang="en-US" dirty="0" err="1"/>
              <a:t>Regenerasi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: </a:t>
            </a:r>
            <a:r>
              <a:rPr lang="en-US" dirty="0" err="1"/>
              <a:t>Regenerasi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kalus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embryogenesis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planlet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81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587"/>
            <a:ext cx="8229600" cy="4525963"/>
          </a:xfrm>
        </p:spPr>
        <p:txBody>
          <a:bodyPr/>
          <a:lstStyle/>
          <a:p>
            <a:r>
              <a:rPr lang="en-US" dirty="0"/>
              <a:t>Growth Regulator : </a:t>
            </a:r>
            <a:r>
              <a:rPr lang="en-US" dirty="0" err="1"/>
              <a:t>substansi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organ</a:t>
            </a:r>
          </a:p>
          <a:p>
            <a:r>
              <a:rPr lang="en-US" dirty="0" err="1"/>
              <a:t>Rejuvinasi</a:t>
            </a:r>
            <a:r>
              <a:rPr lang="en-US" dirty="0"/>
              <a:t> :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juvenile</a:t>
            </a:r>
          </a:p>
          <a:p>
            <a:r>
              <a:rPr lang="en-US" dirty="0" err="1"/>
              <a:t>Sel</a:t>
            </a:r>
            <a:r>
              <a:rPr lang="en-US" dirty="0"/>
              <a:t> line :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disub</a:t>
            </a:r>
            <a:r>
              <a:rPr lang="en-US" dirty="0"/>
              <a:t>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.</a:t>
            </a:r>
          </a:p>
          <a:p>
            <a:r>
              <a:rPr lang="en-US" dirty="0" err="1"/>
              <a:t>Simbiosis</a:t>
            </a:r>
            <a:r>
              <a:rPr lang="en-US" dirty="0"/>
              <a:t> :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39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1"/>
            <a:ext cx="8229600" cy="4525963"/>
          </a:xfrm>
        </p:spPr>
        <p:txBody>
          <a:bodyPr/>
          <a:lstStyle/>
          <a:p>
            <a:r>
              <a:rPr lang="en-US" dirty="0" err="1"/>
              <a:t>Spaeroblas</a:t>
            </a:r>
            <a:r>
              <a:rPr lang="en-US" dirty="0"/>
              <a:t> : </a:t>
            </a:r>
            <a:r>
              <a:rPr lang="en-US" dirty="0" err="1"/>
              <a:t>nodul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tunas </a:t>
            </a:r>
            <a:r>
              <a:rPr lang="en-US" dirty="0" err="1"/>
              <a:t>adventif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juvenile</a:t>
            </a:r>
          </a:p>
          <a:p>
            <a:r>
              <a:rPr lang="en-US" dirty="0"/>
              <a:t>Strain </a:t>
            </a:r>
            <a:r>
              <a:rPr lang="en-US" dirty="0" err="1"/>
              <a:t>sel</a:t>
            </a:r>
            <a:r>
              <a:rPr lang="en-US" dirty="0"/>
              <a:t> :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marker (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)</a:t>
            </a:r>
          </a:p>
          <a:p>
            <a:r>
              <a:rPr lang="en-US" dirty="0" err="1"/>
              <a:t>Steril</a:t>
            </a:r>
            <a:r>
              <a:rPr lang="en-US" dirty="0"/>
              <a:t> : medium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endParaRPr lang="en-US" dirty="0"/>
          </a:p>
          <a:p>
            <a:r>
              <a:rPr lang="en-US" dirty="0" err="1"/>
              <a:t>Sterilisasi</a:t>
            </a:r>
            <a:r>
              <a:rPr lang="en-US" dirty="0"/>
              <a:t> :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mengeliminasi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30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 </a:t>
            </a:r>
            <a:r>
              <a:rPr lang="en-US" dirty="0" err="1"/>
              <a:t>kultur</a:t>
            </a:r>
            <a:r>
              <a:rPr lang="en-US" dirty="0"/>
              <a:t> : transplanting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organ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medium </a:t>
            </a:r>
            <a:r>
              <a:rPr lang="en-US" dirty="0" err="1"/>
              <a:t>ke</a:t>
            </a:r>
            <a:r>
              <a:rPr lang="en-US" dirty="0"/>
              <a:t> medium lain</a:t>
            </a:r>
          </a:p>
          <a:p>
            <a:r>
              <a:rPr lang="en-US" dirty="0" err="1"/>
              <a:t>Tanaman</a:t>
            </a:r>
            <a:r>
              <a:rPr lang="en-US" dirty="0"/>
              <a:t> haploid :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(n)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2n</a:t>
            </a:r>
          </a:p>
          <a:p>
            <a:r>
              <a:rPr lang="en-US" dirty="0" err="1"/>
              <a:t>Termolabil</a:t>
            </a:r>
            <a:r>
              <a:rPr lang="en-US" dirty="0"/>
              <a:t>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dipanaskan</a:t>
            </a:r>
            <a:endParaRPr lang="en-US" dirty="0"/>
          </a:p>
          <a:p>
            <a:r>
              <a:rPr lang="en-US" dirty="0" err="1"/>
              <a:t>Totipotensi</a:t>
            </a:r>
            <a:r>
              <a:rPr lang="en-US" dirty="0"/>
              <a:t> :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proses </a:t>
            </a:r>
            <a:r>
              <a:rPr lang="en-US" dirty="0" err="1"/>
              <a:t>regenerasi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75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" y="1400182"/>
            <a:ext cx="8943975" cy="4525963"/>
          </a:xfrm>
        </p:spPr>
        <p:txBody>
          <a:bodyPr/>
          <a:lstStyle/>
          <a:p>
            <a:r>
              <a:rPr lang="en-US" sz="3000" dirty="0" err="1"/>
              <a:t>Transformasi</a:t>
            </a:r>
            <a:r>
              <a:rPr lang="en-US" sz="3000" dirty="0"/>
              <a:t> in vitro : </a:t>
            </a:r>
            <a:r>
              <a:rPr lang="en-US" sz="3000" dirty="0" err="1"/>
              <a:t>perubahan</a:t>
            </a:r>
            <a:r>
              <a:rPr lang="en-US" sz="3000" dirty="0"/>
              <a:t> </a:t>
            </a:r>
            <a:r>
              <a:rPr lang="en-US" sz="3000" dirty="0" err="1"/>
              <a:t>sifat</a:t>
            </a:r>
            <a:r>
              <a:rPr lang="en-US" sz="3000" dirty="0"/>
              <a:t> </a:t>
            </a:r>
            <a:r>
              <a:rPr lang="en-US" sz="3000" dirty="0" err="1"/>
              <a:t>menurun</a:t>
            </a:r>
            <a:r>
              <a:rPr lang="en-US" sz="3000" dirty="0"/>
              <a:t> </a:t>
            </a:r>
            <a:r>
              <a:rPr lang="en-US" sz="3000" dirty="0" err="1"/>
              <a:t>akibat</a:t>
            </a:r>
            <a:r>
              <a:rPr lang="en-US" sz="3000" dirty="0"/>
              <a:t> </a:t>
            </a:r>
            <a:r>
              <a:rPr lang="en-US" sz="3000" dirty="0" err="1"/>
              <a:t>kultur</a:t>
            </a:r>
            <a:r>
              <a:rPr lang="en-US" sz="3000" dirty="0"/>
              <a:t> </a:t>
            </a:r>
            <a:r>
              <a:rPr lang="en-US" sz="3000" dirty="0" err="1"/>
              <a:t>protoplas</a:t>
            </a:r>
            <a:r>
              <a:rPr lang="en-US" sz="3000" dirty="0"/>
              <a:t>, </a:t>
            </a:r>
            <a:r>
              <a:rPr lang="en-US" sz="3000" dirty="0" err="1"/>
              <a:t>sel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jaringan</a:t>
            </a:r>
            <a:endParaRPr lang="en-US" sz="3000" dirty="0"/>
          </a:p>
          <a:p>
            <a:r>
              <a:rPr lang="en-US" sz="3000" dirty="0" err="1"/>
              <a:t>Variasi</a:t>
            </a:r>
            <a:r>
              <a:rPr lang="en-US" sz="3000" dirty="0"/>
              <a:t> </a:t>
            </a:r>
            <a:r>
              <a:rPr lang="en-US" sz="3000" dirty="0" err="1"/>
              <a:t>somaklonal</a:t>
            </a:r>
            <a:r>
              <a:rPr lang="en-US" sz="3000" dirty="0"/>
              <a:t> : </a:t>
            </a:r>
            <a:r>
              <a:rPr lang="en-US" sz="3000" dirty="0" err="1"/>
              <a:t>peningkatan</a:t>
            </a:r>
            <a:r>
              <a:rPr lang="en-US" sz="3000" dirty="0"/>
              <a:t> </a:t>
            </a:r>
            <a:r>
              <a:rPr lang="en-US" sz="3000" dirty="0" err="1"/>
              <a:t>variasi</a:t>
            </a:r>
            <a:r>
              <a:rPr lang="en-US" sz="3000" dirty="0"/>
              <a:t> genetic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tanaman</a:t>
            </a:r>
            <a:r>
              <a:rPr lang="en-US" sz="3000" dirty="0"/>
              <a:t> </a:t>
            </a:r>
            <a:r>
              <a:rPr lang="en-US" sz="3000" dirty="0" err="1"/>
              <a:t>tingkat</a:t>
            </a:r>
            <a:r>
              <a:rPr lang="en-US" sz="3000" dirty="0"/>
              <a:t> </a:t>
            </a:r>
            <a:r>
              <a:rPr lang="en-US" sz="3000" dirty="0" err="1"/>
              <a:t>tinggi</a:t>
            </a:r>
            <a:r>
              <a:rPr lang="en-US" sz="3000" dirty="0"/>
              <a:t> yang </a:t>
            </a:r>
            <a:r>
              <a:rPr lang="en-US" sz="3000" dirty="0" err="1"/>
              <a:t>berasal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kultur</a:t>
            </a:r>
            <a:r>
              <a:rPr lang="en-US" sz="3000" dirty="0"/>
              <a:t> in vitro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variasi</a:t>
            </a:r>
            <a:r>
              <a:rPr lang="en-US" sz="3000" dirty="0"/>
              <a:t> yang </a:t>
            </a:r>
            <a:r>
              <a:rPr lang="en-US" sz="3000" dirty="0" err="1"/>
              <a:t>timbul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sel-sel</a:t>
            </a:r>
            <a:r>
              <a:rPr lang="en-US" sz="3000" dirty="0"/>
              <a:t> </a:t>
            </a:r>
            <a:r>
              <a:rPr lang="en-US" sz="3000" dirty="0" err="1"/>
              <a:t>somatik</a:t>
            </a:r>
            <a:r>
              <a:rPr lang="en-US" sz="3000" dirty="0"/>
              <a:t> (</a:t>
            </a:r>
            <a:r>
              <a:rPr lang="en-US" sz="3000" dirty="0" err="1"/>
              <a:t>tubuh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Variasi</a:t>
            </a:r>
            <a:r>
              <a:rPr lang="en-US" sz="3000" dirty="0"/>
              <a:t> </a:t>
            </a:r>
            <a:r>
              <a:rPr lang="en-US" sz="3000" dirty="0" err="1"/>
              <a:t>efigenetik</a:t>
            </a:r>
            <a:r>
              <a:rPr lang="en-US" sz="3000" dirty="0"/>
              <a:t> : </a:t>
            </a:r>
            <a:r>
              <a:rPr lang="en-US" sz="3000" dirty="0" err="1"/>
              <a:t>variasi</a:t>
            </a:r>
            <a:r>
              <a:rPr lang="en-US" sz="3000" dirty="0"/>
              <a:t> yang </a:t>
            </a:r>
            <a:r>
              <a:rPr lang="en-US" sz="3000" dirty="0" err="1"/>
              <a:t>bukan</a:t>
            </a:r>
            <a:r>
              <a:rPr lang="en-US" sz="3000" dirty="0"/>
              <a:t> </a:t>
            </a:r>
            <a:r>
              <a:rPr lang="en-US" sz="3000" dirty="0" err="1"/>
              <a:t>berasal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sifat</a:t>
            </a:r>
            <a:r>
              <a:rPr lang="en-US" sz="3000" dirty="0"/>
              <a:t> </a:t>
            </a:r>
            <a:r>
              <a:rPr lang="en-US" sz="3000" dirty="0" err="1"/>
              <a:t>menurun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yang </a:t>
            </a:r>
            <a:r>
              <a:rPr lang="en-US" sz="3000" dirty="0" err="1"/>
              <a:t>sama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kembali</a:t>
            </a:r>
            <a:r>
              <a:rPr lang="en-US" sz="3000" dirty="0"/>
              <a:t> yang </a:t>
            </a:r>
            <a:r>
              <a:rPr lang="en-US" sz="3000" dirty="0" err="1"/>
              <a:t>seringkali</a:t>
            </a:r>
            <a:r>
              <a:rPr lang="en-US" sz="3000" dirty="0"/>
              <a:t> </a:t>
            </a:r>
            <a:r>
              <a:rPr lang="en-US" sz="3000" dirty="0" err="1"/>
              <a:t>disebabkan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perubahan</a:t>
            </a:r>
            <a:r>
              <a:rPr lang="en-US" sz="3000" dirty="0"/>
              <a:t> </a:t>
            </a:r>
            <a:r>
              <a:rPr lang="en-US" sz="3000" dirty="0" err="1"/>
              <a:t>ekspansi</a:t>
            </a:r>
            <a:r>
              <a:rPr lang="en-US" sz="3000" dirty="0"/>
              <a:t> gen</a:t>
            </a:r>
          </a:p>
          <a:p>
            <a:r>
              <a:rPr lang="en-US" sz="3000" dirty="0" err="1"/>
              <a:t>Vitrifikasi</a:t>
            </a:r>
            <a:r>
              <a:rPr lang="en-US" sz="3000" dirty="0"/>
              <a:t> : </a:t>
            </a:r>
            <a:r>
              <a:rPr lang="en-US" sz="3000" dirty="0" err="1"/>
              <a:t>penyakit</a:t>
            </a:r>
            <a:r>
              <a:rPr lang="en-US" sz="3000" dirty="0"/>
              <a:t> </a:t>
            </a:r>
            <a:r>
              <a:rPr lang="en-US" sz="3000" dirty="0" err="1"/>
              <a:t>fisiologis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8763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Adventif</a:t>
            </a:r>
            <a:r>
              <a:rPr lang="en-US" dirty="0"/>
              <a:t> : </a:t>
            </a:r>
            <a:r>
              <a:rPr lang="en-US" dirty="0" err="1"/>
              <a:t>Perkembangan</a:t>
            </a:r>
            <a:r>
              <a:rPr lang="en-US" dirty="0"/>
              <a:t> organ (</a:t>
            </a:r>
            <a:r>
              <a:rPr lang="en-US" dirty="0" err="1"/>
              <a:t>akar</a:t>
            </a:r>
            <a:r>
              <a:rPr lang="en-US" dirty="0"/>
              <a:t>, </a:t>
            </a:r>
            <a:r>
              <a:rPr lang="en-US" dirty="0" err="1"/>
              <a:t>pucuk</a:t>
            </a:r>
            <a:r>
              <a:rPr lang="en-US" dirty="0"/>
              <a:t>, tunas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)</a:t>
            </a:r>
          </a:p>
          <a:p>
            <a:r>
              <a:rPr lang="en-US" dirty="0"/>
              <a:t>Air </a:t>
            </a:r>
            <a:r>
              <a:rPr lang="en-US" dirty="0" err="1"/>
              <a:t>Destilasi</a:t>
            </a:r>
            <a:r>
              <a:rPr lang="en-US" dirty="0"/>
              <a:t> : Air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an organic</a:t>
            </a:r>
          </a:p>
          <a:p>
            <a:r>
              <a:rPr lang="en-US" dirty="0" err="1"/>
              <a:t>Aksenik</a:t>
            </a:r>
            <a:r>
              <a:rPr lang="en-US" dirty="0"/>
              <a:t> : </a:t>
            </a:r>
            <a:r>
              <a:rPr lang="en-US" dirty="0" err="1"/>
              <a:t>Diisolasi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organisme</a:t>
            </a:r>
            <a:endParaRPr lang="en-US" dirty="0"/>
          </a:p>
          <a:p>
            <a:r>
              <a:rPr lang="en-US" dirty="0" err="1"/>
              <a:t>Aksilar</a:t>
            </a:r>
            <a:r>
              <a:rPr lang="en-US" dirty="0"/>
              <a:t> : </a:t>
            </a:r>
            <a:r>
              <a:rPr lang="en-US" dirty="0" err="1"/>
              <a:t>Pertumbuhan</a:t>
            </a:r>
            <a:r>
              <a:rPr lang="en-US" dirty="0"/>
              <a:t> tunas di </a:t>
            </a:r>
            <a:r>
              <a:rPr lang="en-US" dirty="0" err="1"/>
              <a:t>ketiak</a:t>
            </a:r>
            <a:r>
              <a:rPr lang="en-US" dirty="0"/>
              <a:t> </a:t>
            </a:r>
            <a:r>
              <a:rPr lang="en-US" dirty="0" err="1"/>
              <a:t>daun</a:t>
            </a:r>
            <a:endParaRPr lang="en-US" dirty="0"/>
          </a:p>
          <a:p>
            <a:r>
              <a:rPr lang="en-US" dirty="0" err="1"/>
              <a:t>Alkohol</a:t>
            </a:r>
            <a:r>
              <a:rPr lang="en-US" dirty="0"/>
              <a:t> : </a:t>
            </a:r>
            <a:r>
              <a:rPr lang="en-US" dirty="0" err="1"/>
              <a:t>Metil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(C</a:t>
            </a:r>
            <a:r>
              <a:rPr lang="en-US" sz="1600" dirty="0"/>
              <a:t>2</a:t>
            </a:r>
            <a:r>
              <a:rPr lang="en-US" dirty="0"/>
              <a:t>H</a:t>
            </a:r>
            <a:r>
              <a:rPr lang="en-US" sz="1400" dirty="0"/>
              <a:t>5</a:t>
            </a:r>
            <a:r>
              <a:rPr lang="en-US" dirty="0"/>
              <a:t>OH)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etanol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3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Androgenesis</a:t>
            </a:r>
            <a:r>
              <a:rPr lang="en-US" dirty="0"/>
              <a:t> : </a:t>
            </a:r>
            <a:r>
              <a:rPr lang="en-US" dirty="0" err="1"/>
              <a:t>atau</a:t>
            </a:r>
            <a:r>
              <a:rPr lang="en-US" dirty="0"/>
              <a:t> male </a:t>
            </a:r>
            <a:r>
              <a:rPr lang="en-US" dirty="0" err="1"/>
              <a:t>partogenesis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haploid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serbuk</a:t>
            </a:r>
            <a:r>
              <a:rPr lang="en-US" dirty="0"/>
              <a:t> sari (</a:t>
            </a:r>
            <a:r>
              <a:rPr lang="en-US" dirty="0" err="1"/>
              <a:t>polen</a:t>
            </a:r>
            <a:r>
              <a:rPr lang="en-US" dirty="0"/>
              <a:t> grain)</a:t>
            </a:r>
          </a:p>
          <a:p>
            <a:r>
              <a:rPr lang="en-US" dirty="0" err="1"/>
              <a:t>Aneuploid</a:t>
            </a:r>
            <a:r>
              <a:rPr lang="en-US" dirty="0"/>
              <a:t> :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kromosomnya</a:t>
            </a:r>
            <a:endParaRPr lang="en-US" dirty="0"/>
          </a:p>
          <a:p>
            <a:r>
              <a:rPr lang="en-US" dirty="0" err="1"/>
              <a:t>Antioksidan</a:t>
            </a:r>
            <a:r>
              <a:rPr lang="en-US" dirty="0"/>
              <a:t> : Kelompok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oksidasi</a:t>
            </a:r>
            <a:r>
              <a:rPr lang="en-US" dirty="0"/>
              <a:t> </a:t>
            </a:r>
          </a:p>
          <a:p>
            <a:r>
              <a:rPr lang="en-US" dirty="0" err="1"/>
              <a:t>Antiseptik</a:t>
            </a:r>
            <a:r>
              <a:rPr lang="en-US" dirty="0"/>
              <a:t> :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Apikal</a:t>
            </a:r>
            <a:r>
              <a:rPr lang="en-US" dirty="0"/>
              <a:t> Meristem : Kelompok </a:t>
            </a:r>
            <a:r>
              <a:rPr lang="en-US" dirty="0" err="1"/>
              <a:t>sel</a:t>
            </a:r>
            <a:r>
              <a:rPr lang="en-US" dirty="0"/>
              <a:t> meristematic (</a:t>
            </a:r>
            <a:r>
              <a:rPr lang="en-US" dirty="0" err="1"/>
              <a:t>apeks</a:t>
            </a:r>
            <a:r>
              <a:rPr lang="en-US" dirty="0"/>
              <a:t>,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tunas)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membelah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prekusor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tunas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.</a:t>
            </a:r>
          </a:p>
          <a:p>
            <a:r>
              <a:rPr lang="en-US" dirty="0" err="1"/>
              <a:t>Apomiksis</a:t>
            </a:r>
            <a:r>
              <a:rPr lang="en-US" dirty="0"/>
              <a:t> : </a:t>
            </a:r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gamet</a:t>
            </a:r>
            <a:r>
              <a:rPr lang="en-US" dirty="0"/>
              <a:t>.</a:t>
            </a:r>
          </a:p>
          <a:p>
            <a:r>
              <a:rPr lang="en-US" dirty="0" err="1"/>
              <a:t>Aseptik</a:t>
            </a:r>
            <a:r>
              <a:rPr lang="en-US" dirty="0"/>
              <a:t> :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mikororganisme</a:t>
            </a:r>
            <a:r>
              <a:rPr lang="en-US" dirty="0"/>
              <a:t> (</a:t>
            </a:r>
            <a:r>
              <a:rPr lang="en-US" dirty="0" err="1"/>
              <a:t>jamur</a:t>
            </a:r>
            <a:r>
              <a:rPr lang="en-US" dirty="0"/>
              <a:t>, </a:t>
            </a:r>
            <a:r>
              <a:rPr lang="en-US" dirty="0" err="1"/>
              <a:t>bakteri</a:t>
            </a:r>
            <a:r>
              <a:rPr lang="en-US" dirty="0"/>
              <a:t>, </a:t>
            </a:r>
            <a:r>
              <a:rPr lang="en-US" dirty="0" err="1"/>
              <a:t>ragi</a:t>
            </a:r>
            <a:r>
              <a:rPr lang="en-US" dirty="0"/>
              <a:t>, </a:t>
            </a:r>
            <a:r>
              <a:rPr lang="en-US" dirty="0" err="1"/>
              <a:t>mikoplasma</a:t>
            </a:r>
            <a:r>
              <a:rPr lang="en-US" dirty="0"/>
              <a:t>, virus </a:t>
            </a:r>
            <a:r>
              <a:rPr lang="en-US" dirty="0" err="1"/>
              <a:t>dan</a:t>
            </a:r>
            <a:r>
              <a:rPr lang="en-US" dirty="0"/>
              <a:t> lain-lain)</a:t>
            </a:r>
          </a:p>
        </p:txBody>
      </p:sp>
    </p:spTree>
    <p:extLst>
      <p:ext uri="{BB962C8B-B14F-4D97-AF65-F5344CB8AC3E}">
        <p14:creationId xmlns:p14="http://schemas.microsoft.com/office/powerpoint/2010/main" val="377450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Autoklaf</a:t>
            </a:r>
            <a:r>
              <a:rPr lang="en-US" dirty="0"/>
              <a:t> :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sterilisasi</a:t>
            </a:r>
            <a:r>
              <a:rPr lang="en-US" dirty="0"/>
              <a:t> media,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.</a:t>
            </a:r>
          </a:p>
          <a:p>
            <a:r>
              <a:rPr lang="en-US" dirty="0" err="1"/>
              <a:t>Autotrofik</a:t>
            </a:r>
            <a:r>
              <a:rPr lang="en-US" dirty="0"/>
              <a:t>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.</a:t>
            </a:r>
          </a:p>
          <a:p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: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endParaRPr lang="en-US" dirty="0"/>
          </a:p>
          <a:p>
            <a:r>
              <a:rPr lang="en-US" dirty="0" err="1"/>
              <a:t>Biosaintesis</a:t>
            </a:r>
            <a:r>
              <a:rPr lang="en-US" dirty="0"/>
              <a:t> : </a:t>
            </a:r>
            <a:r>
              <a:rPr lang="en-US" dirty="0" err="1"/>
              <a:t>Sintesis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1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Chimera :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sek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genetic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Kelompok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  <a:p>
            <a:r>
              <a:rPr lang="en-US" dirty="0" err="1"/>
              <a:t>Cybrid</a:t>
            </a:r>
            <a:r>
              <a:rPr lang="en-US" dirty="0"/>
              <a:t> : </a:t>
            </a:r>
            <a:r>
              <a:rPr lang="en-US" dirty="0" err="1"/>
              <a:t>Hibrida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fusi</a:t>
            </a:r>
            <a:r>
              <a:rPr lang="en-US" dirty="0"/>
              <a:t> </a:t>
            </a:r>
            <a:r>
              <a:rPr lang="en-US" dirty="0" err="1"/>
              <a:t>sitoplasma</a:t>
            </a:r>
            <a:endParaRPr lang="en-US" dirty="0"/>
          </a:p>
          <a:p>
            <a:r>
              <a:rPr lang="en-US" dirty="0" err="1"/>
              <a:t>Dediferensiasi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: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endParaRPr lang="en-US" dirty="0"/>
          </a:p>
          <a:p>
            <a:r>
              <a:rPr lang="en-US" dirty="0" err="1"/>
              <a:t>Deionisasi</a:t>
            </a:r>
            <a:r>
              <a:rPr lang="en-US" dirty="0"/>
              <a:t> air : air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an </a:t>
            </a:r>
            <a:r>
              <a:rPr lang="en-US" dirty="0" err="1"/>
              <a:t>organik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0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4" y="203200"/>
            <a:ext cx="8229600" cy="1143000"/>
          </a:xfrm>
        </p:spPr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1000125"/>
            <a:ext cx="8901112" cy="4525963"/>
          </a:xfrm>
        </p:spPr>
        <p:txBody>
          <a:bodyPr/>
          <a:lstStyle/>
          <a:p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: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organ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 (</a:t>
            </a:r>
            <a:r>
              <a:rPr lang="en-US" dirty="0" err="1"/>
              <a:t>akar</a:t>
            </a:r>
            <a:r>
              <a:rPr lang="en-US" dirty="0"/>
              <a:t>, tunas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)</a:t>
            </a:r>
          </a:p>
          <a:p>
            <a:r>
              <a:rPr lang="en-US" dirty="0" err="1"/>
              <a:t>Dihaploid</a:t>
            </a:r>
            <a:r>
              <a:rPr lang="en-US" dirty="0"/>
              <a:t> : </a:t>
            </a:r>
            <a:r>
              <a:rPr lang="en-US" dirty="0" err="1"/>
              <a:t>Individu</a:t>
            </a:r>
            <a:r>
              <a:rPr lang="en-US" dirty="0"/>
              <a:t> 2n=2x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tetraploid =4x</a:t>
            </a:r>
          </a:p>
          <a:p>
            <a:r>
              <a:rPr lang="en-US" dirty="0" err="1"/>
              <a:t>Diplofase</a:t>
            </a:r>
            <a:r>
              <a:rPr lang="en-US" dirty="0"/>
              <a:t> : </a:t>
            </a:r>
            <a:r>
              <a:rPr lang="en-US" dirty="0" err="1"/>
              <a:t>fase</a:t>
            </a:r>
            <a:r>
              <a:rPr lang="en-US" dirty="0"/>
              <a:t> 2n </a:t>
            </a:r>
            <a:r>
              <a:rPr lang="en-US" dirty="0" err="1"/>
              <a:t>kromosom</a:t>
            </a:r>
            <a:endParaRPr lang="en-US" dirty="0"/>
          </a:p>
          <a:p>
            <a:r>
              <a:rPr lang="en-US" dirty="0"/>
              <a:t>Diploid :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(x)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genomnya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2n = 2x</a:t>
            </a:r>
          </a:p>
          <a:p>
            <a:r>
              <a:rPr lang="en-US" dirty="0" err="1"/>
              <a:t>Disinfeksi</a:t>
            </a:r>
            <a:r>
              <a:rPr lang="en-US" dirty="0"/>
              <a:t> : </a:t>
            </a:r>
            <a:r>
              <a:rPr lang="en-US" dirty="0" err="1"/>
              <a:t>pembunuhan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organisme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4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Embriogenesis</a:t>
            </a:r>
            <a:r>
              <a:rPr lang="en-US" dirty="0"/>
              <a:t> : proses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pembuahan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telur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aseksual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  <a:p>
            <a:r>
              <a:rPr lang="en-US" dirty="0" err="1"/>
              <a:t>Embrioid</a:t>
            </a:r>
            <a:r>
              <a:rPr lang="en-US" dirty="0"/>
              <a:t> : </a:t>
            </a:r>
            <a:r>
              <a:rPr lang="en-US" dirty="0" err="1"/>
              <a:t>Struktur</a:t>
            </a:r>
            <a:r>
              <a:rPr lang="en-US" dirty="0"/>
              <a:t> plantlet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embrio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somatik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 vitro</a:t>
            </a:r>
          </a:p>
          <a:p>
            <a:r>
              <a:rPr lang="en-US" dirty="0" err="1"/>
              <a:t>Endomitosis</a:t>
            </a:r>
            <a:r>
              <a:rPr lang="en-US" dirty="0"/>
              <a:t> : </a:t>
            </a:r>
            <a:r>
              <a:rPr lang="en-US" dirty="0" err="1"/>
              <a:t>Penggandaan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inti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poliploidi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31297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509</TotalTime>
  <Words>1293</Words>
  <Application>Microsoft Office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EU MASTER</vt:lpstr>
      <vt:lpstr>KKKkkkk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  <vt:lpstr>Istilah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41</cp:revision>
  <dcterms:created xsi:type="dcterms:W3CDTF">2018-03-02T12:05:45Z</dcterms:created>
  <dcterms:modified xsi:type="dcterms:W3CDTF">2018-09-11T09:04:56Z</dcterms:modified>
</cp:coreProperties>
</file>