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3" r:id="rId22"/>
    <p:sldId id="292" r:id="rId23"/>
    <p:sldId id="294" r:id="rId24"/>
    <p:sldId id="295" r:id="rId25"/>
    <p:sldId id="296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3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49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80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61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65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92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59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20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73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26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094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6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422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5599F5A-EA13-44AC-8ADE-CE6B12A9E5F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7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8376" y="3437731"/>
            <a:ext cx="7772400" cy="1470025"/>
          </a:xfrm>
        </p:spPr>
        <p:txBody>
          <a:bodyPr/>
          <a:lstStyle/>
          <a:p>
            <a:r>
              <a:rPr lang="en-US" dirty="0" err="1"/>
              <a:t>KKKkkkk</a:t>
            </a:r>
            <a:endParaRPr lang="en-US" dirty="0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420143"/>
            <a:ext cx="6400800" cy="1752600"/>
          </a:xfrm>
        </p:spPr>
        <p:txBody>
          <a:bodyPr/>
          <a:lstStyle/>
          <a:p>
            <a:r>
              <a:rPr lang="en-US" sz="4000" dirty="0" err="1">
                <a:solidFill>
                  <a:schemeClr val="bg1"/>
                </a:solidFill>
              </a:rPr>
              <a:t>Kultur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Jaringan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KULIAH </a:t>
            </a:r>
            <a:r>
              <a:rPr lang="en-US" sz="4000" dirty="0" smtClean="0">
                <a:solidFill>
                  <a:schemeClr val="bg1"/>
                </a:solidFill>
              </a:rPr>
              <a:t>3</a:t>
            </a:r>
          </a:p>
          <a:p>
            <a:r>
              <a:rPr lang="en-US" sz="4000" dirty="0" err="1" smtClean="0">
                <a:solidFill>
                  <a:schemeClr val="bg1"/>
                </a:solidFill>
              </a:rPr>
              <a:t>Ruangan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</a:rPr>
              <a:t>Peralatan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Sterilisasi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dan</a:t>
            </a:r>
            <a:r>
              <a:rPr lang="en-US" sz="4000" dirty="0" smtClean="0">
                <a:solidFill>
                  <a:schemeClr val="bg1"/>
                </a:solidFill>
              </a:rPr>
              <a:t> Media </a:t>
            </a:r>
            <a:r>
              <a:rPr lang="en-US" sz="4000" dirty="0" err="1" smtClean="0">
                <a:solidFill>
                  <a:schemeClr val="bg1"/>
                </a:solidFill>
              </a:rPr>
              <a:t>untuk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Kultur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Jaringan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302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Sterilisasi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Sterilsasi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Pinset</a:t>
            </a:r>
            <a:r>
              <a:rPr lang="en-US" dirty="0" smtClean="0"/>
              <a:t>,  scalpel, </a:t>
            </a:r>
            <a:r>
              <a:rPr lang="en-US" dirty="0" err="1" smtClean="0"/>
              <a:t>gunting</a:t>
            </a:r>
            <a:r>
              <a:rPr lang="en-US" dirty="0" smtClean="0"/>
              <a:t>, </a:t>
            </a:r>
            <a:r>
              <a:rPr lang="en-US" dirty="0" err="1" smtClean="0"/>
              <a:t>petridish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botol</a:t>
            </a:r>
            <a:r>
              <a:rPr lang="en-US" dirty="0" smtClean="0"/>
              <a:t> </a:t>
            </a:r>
            <a:r>
              <a:rPr lang="en-US" dirty="0" err="1" smtClean="0"/>
              <a:t>kultur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diautoklaf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1,2 kg/cm2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120°C </a:t>
            </a:r>
            <a:r>
              <a:rPr lang="en-US" dirty="0" err="1" smtClean="0"/>
              <a:t>selama</a:t>
            </a:r>
            <a:r>
              <a:rPr lang="en-US" dirty="0" smtClean="0"/>
              <a:t> 60 </a:t>
            </a:r>
            <a:r>
              <a:rPr lang="en-US" dirty="0" err="1" smtClean="0"/>
              <a:t>menit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kultur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media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terkontaminasi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80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Sterilisasi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Sterilisasi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flamming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gunting</a:t>
            </a:r>
            <a:r>
              <a:rPr lang="en-US" dirty="0" smtClean="0"/>
              <a:t>, scalpel, </a:t>
            </a:r>
            <a:r>
              <a:rPr lang="en-US" dirty="0" err="1" smtClean="0"/>
              <a:t>pinset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bibir</a:t>
            </a:r>
            <a:r>
              <a:rPr lang="en-US" dirty="0" smtClean="0"/>
              <a:t> </a:t>
            </a:r>
            <a:r>
              <a:rPr lang="en-US" dirty="0" err="1" smtClean="0"/>
              <a:t>botol</a:t>
            </a:r>
            <a:r>
              <a:rPr lang="en-US" dirty="0" smtClean="0"/>
              <a:t> </a:t>
            </a:r>
            <a:r>
              <a:rPr lang="en-US" dirty="0" err="1" smtClean="0"/>
              <a:t>kultur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transfer </a:t>
            </a:r>
            <a:r>
              <a:rPr lang="en-US" dirty="0" err="1" smtClean="0"/>
              <a:t>dari</a:t>
            </a:r>
            <a:r>
              <a:rPr lang="en-US" dirty="0" smtClean="0"/>
              <a:t> media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media lain,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dicelupkan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air </a:t>
            </a:r>
            <a:r>
              <a:rPr lang="en-US" dirty="0" err="1" smtClean="0"/>
              <a:t>steril</a:t>
            </a:r>
            <a:r>
              <a:rPr lang="en-US" dirty="0" smtClean="0"/>
              <a:t> agar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kekeringan</a:t>
            </a: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emikian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,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flamming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dicelupkan</a:t>
            </a:r>
            <a:r>
              <a:rPr lang="en-US" dirty="0" smtClean="0"/>
              <a:t> di air </a:t>
            </a:r>
            <a:r>
              <a:rPr lang="en-US" dirty="0" err="1" smtClean="0"/>
              <a:t>steril</a:t>
            </a:r>
            <a:r>
              <a:rPr lang="en-US" dirty="0" smtClean="0"/>
              <a:t>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709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Sterilisasi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Sterilisasi</a:t>
            </a:r>
            <a:r>
              <a:rPr lang="en-US" dirty="0" smtClean="0"/>
              <a:t> air </a:t>
            </a:r>
            <a:r>
              <a:rPr lang="en-US" dirty="0" err="1" smtClean="0"/>
              <a:t>destilasi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Air </a:t>
            </a:r>
            <a:r>
              <a:rPr lang="en-US" dirty="0" err="1" smtClean="0"/>
              <a:t>destilasi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wadah</a:t>
            </a:r>
            <a:r>
              <a:rPr lang="en-US" dirty="0" smtClean="0"/>
              <a:t> (3/4 </a:t>
            </a:r>
            <a:r>
              <a:rPr lang="en-US" dirty="0" err="1" smtClean="0"/>
              <a:t>penuh</a:t>
            </a:r>
            <a:r>
              <a:rPr lang="en-US" dirty="0" smtClean="0"/>
              <a:t>), </a:t>
            </a:r>
            <a:r>
              <a:rPr lang="en-US" dirty="0" err="1" smtClean="0"/>
              <a:t>ditutup</a:t>
            </a:r>
            <a:r>
              <a:rPr lang="en-US" dirty="0" smtClean="0"/>
              <a:t> </a:t>
            </a:r>
            <a:r>
              <a:rPr lang="en-US" dirty="0" err="1" smtClean="0"/>
              <a:t>rapat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disterilkan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autoklaf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64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Sterilisasi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Sterilisasi</a:t>
            </a:r>
            <a:r>
              <a:rPr lang="en-US" dirty="0" smtClean="0"/>
              <a:t> Media</a:t>
            </a:r>
          </a:p>
          <a:p>
            <a:pPr>
              <a:buFontTx/>
              <a:buChar char="-"/>
            </a:pPr>
            <a:r>
              <a:rPr lang="en-US" dirty="0" smtClean="0"/>
              <a:t>Media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larutan</a:t>
            </a:r>
            <a:r>
              <a:rPr lang="en-US" dirty="0" smtClean="0"/>
              <a:t> stock </a:t>
            </a:r>
            <a:r>
              <a:rPr lang="en-US" dirty="0" err="1" smtClean="0"/>
              <a:t>disterilisasi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autoklaf</a:t>
            </a:r>
            <a:r>
              <a:rPr lang="en-US" dirty="0" smtClean="0"/>
              <a:t> 1,2 kg/cm2; 120°C, 25-30 </a:t>
            </a:r>
            <a:r>
              <a:rPr lang="en-US" dirty="0" err="1" smtClean="0"/>
              <a:t>menit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Sterilisasi</a:t>
            </a:r>
            <a:r>
              <a:rPr lang="en-US" dirty="0" smtClean="0"/>
              <a:t> media yang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25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media </a:t>
            </a:r>
            <a:r>
              <a:rPr lang="en-US" dirty="0" err="1" smtClean="0"/>
              <a:t>tekontaminasi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344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hara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petumbuahan</a:t>
            </a:r>
            <a:r>
              <a:rPr lang="en-US" dirty="0" smtClean="0"/>
              <a:t> optimal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eksplan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 vitro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species.</a:t>
            </a:r>
          </a:p>
          <a:p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pula.</a:t>
            </a:r>
          </a:p>
          <a:p>
            <a:r>
              <a:rPr lang="en-US" dirty="0" smtClean="0"/>
              <a:t>Medium yang paling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media White (1943)</a:t>
            </a:r>
          </a:p>
          <a:p>
            <a:r>
              <a:rPr lang="en-US" dirty="0" smtClean="0"/>
              <a:t>Medium yang paling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petumbuhan</a:t>
            </a:r>
            <a:r>
              <a:rPr lang="en-US" dirty="0" smtClean="0"/>
              <a:t> </a:t>
            </a:r>
            <a:r>
              <a:rPr lang="en-US" dirty="0" err="1" smtClean="0"/>
              <a:t>kalus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Gautheret</a:t>
            </a:r>
            <a:r>
              <a:rPr lang="en-US" dirty="0" smtClean="0"/>
              <a:t> (1939)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55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UNSUR POKOK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Senyawa</a:t>
            </a:r>
            <a:r>
              <a:rPr lang="en-US" dirty="0" smtClean="0"/>
              <a:t> an </a:t>
            </a:r>
            <a:r>
              <a:rPr lang="en-US" dirty="0" err="1" smtClean="0"/>
              <a:t>organik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Senyawa</a:t>
            </a:r>
            <a:r>
              <a:rPr lang="en-US" dirty="0" smtClean="0"/>
              <a:t> an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mineral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, </a:t>
            </a:r>
            <a:r>
              <a:rPr lang="en-US" dirty="0" err="1" smtClean="0"/>
              <a:t>contohnya</a:t>
            </a:r>
            <a:r>
              <a:rPr lang="en-US" dirty="0" smtClean="0"/>
              <a:t> Mg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klorofil</a:t>
            </a:r>
            <a:r>
              <a:rPr lang="en-US" dirty="0" smtClean="0"/>
              <a:t>, 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, 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amino, vitamin, protein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nukleat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Fe, Zn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enzim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950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UNSUR POKOK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an </a:t>
            </a:r>
            <a:r>
              <a:rPr lang="en-US" dirty="0" err="1" smtClean="0"/>
              <a:t>organik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12 </a:t>
            </a:r>
            <a:r>
              <a:rPr lang="en-US" dirty="0" err="1" smtClean="0"/>
              <a:t>unsur</a:t>
            </a:r>
            <a:r>
              <a:rPr lang="en-US" dirty="0" smtClean="0"/>
              <a:t> yang </a:t>
            </a:r>
            <a:r>
              <a:rPr lang="en-US" dirty="0" err="1" smtClean="0"/>
              <a:t>esensiel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: Nitrogen, </a:t>
            </a:r>
            <a:r>
              <a:rPr lang="en-US" dirty="0" err="1" smtClean="0"/>
              <a:t>Fosfor</a:t>
            </a:r>
            <a:r>
              <a:rPr lang="en-US" dirty="0" smtClean="0"/>
              <a:t>, Sulfur, </a:t>
            </a:r>
            <a:r>
              <a:rPr lang="en-US" dirty="0" err="1" smtClean="0"/>
              <a:t>Kalsium</a:t>
            </a:r>
            <a:r>
              <a:rPr lang="en-US" dirty="0" smtClean="0"/>
              <a:t>, Potassium, Magnesium, </a:t>
            </a:r>
            <a:r>
              <a:rPr lang="en-US" dirty="0" err="1" smtClean="0"/>
              <a:t>Besi</a:t>
            </a:r>
            <a:r>
              <a:rPr lang="en-US" dirty="0" smtClean="0"/>
              <a:t>, </a:t>
            </a:r>
            <a:r>
              <a:rPr lang="en-US" dirty="0" err="1" smtClean="0"/>
              <a:t>Mangan</a:t>
            </a:r>
            <a:r>
              <a:rPr lang="en-US" dirty="0" smtClean="0"/>
              <a:t>, </a:t>
            </a:r>
            <a:r>
              <a:rPr lang="en-US" dirty="0" err="1" smtClean="0"/>
              <a:t>Tembaga</a:t>
            </a:r>
            <a:r>
              <a:rPr lang="en-US" dirty="0" smtClean="0"/>
              <a:t>, </a:t>
            </a:r>
            <a:r>
              <a:rPr lang="en-US" dirty="0" err="1" smtClean="0"/>
              <a:t>Seng</a:t>
            </a:r>
            <a:r>
              <a:rPr lang="en-US" dirty="0" smtClean="0"/>
              <a:t>, Boron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Molibdenum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Enam</a:t>
            </a:r>
            <a:r>
              <a:rPr lang="en-US" dirty="0" smtClean="0"/>
              <a:t> yang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170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2251"/>
            <a:ext cx="8229600" cy="4525963"/>
          </a:xfrm>
        </p:spPr>
        <p:txBody>
          <a:bodyPr/>
          <a:lstStyle/>
          <a:p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endParaRPr lang="en-US" dirty="0" smtClean="0"/>
          </a:p>
          <a:p>
            <a:r>
              <a:rPr lang="en-US" dirty="0" smtClean="0"/>
              <a:t>1. Nitrogen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komposisinya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ditambahkan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media </a:t>
            </a:r>
            <a:r>
              <a:rPr lang="en-US" dirty="0" err="1" smtClean="0"/>
              <a:t>seperti</a:t>
            </a:r>
            <a:r>
              <a:rPr lang="en-US" dirty="0" smtClean="0"/>
              <a:t> casein </a:t>
            </a:r>
            <a:r>
              <a:rPr lang="en-US" dirty="0" err="1" smtClean="0"/>
              <a:t>hidrolisat</a:t>
            </a:r>
            <a:r>
              <a:rPr lang="en-US" dirty="0" smtClean="0"/>
              <a:t> (CH), air </a:t>
            </a:r>
            <a:r>
              <a:rPr lang="en-US" dirty="0" err="1" smtClean="0"/>
              <a:t>kelapa</a:t>
            </a:r>
            <a:r>
              <a:rPr lang="en-US" dirty="0" smtClean="0"/>
              <a:t>, </a:t>
            </a:r>
            <a:r>
              <a:rPr lang="en-US" dirty="0" err="1" smtClean="0"/>
              <a:t>minyak</a:t>
            </a:r>
            <a:r>
              <a:rPr lang="en-US" dirty="0" smtClean="0"/>
              <a:t> </a:t>
            </a:r>
            <a:r>
              <a:rPr lang="en-US" dirty="0" err="1" smtClean="0"/>
              <a:t>jagung</a:t>
            </a:r>
            <a:r>
              <a:rPr lang="en-US" dirty="0" smtClean="0"/>
              <a:t>, </a:t>
            </a:r>
            <a:r>
              <a:rPr lang="en-US" dirty="0" err="1" smtClean="0"/>
              <a:t>ekstrak</a:t>
            </a:r>
            <a:r>
              <a:rPr lang="en-US" dirty="0" smtClean="0"/>
              <a:t> </a:t>
            </a:r>
            <a:r>
              <a:rPr lang="en-US" dirty="0" err="1" smtClean="0"/>
              <a:t>tepung,juice</a:t>
            </a:r>
            <a:r>
              <a:rPr lang="en-US" dirty="0" smtClean="0"/>
              <a:t> </a:t>
            </a:r>
            <a:r>
              <a:rPr lang="en-US" dirty="0" err="1" smtClean="0"/>
              <a:t>tomat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yeast extract.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penyusun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kultur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268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Organik</a:t>
            </a:r>
            <a:endParaRPr lang="en-US" dirty="0"/>
          </a:p>
          <a:p>
            <a:r>
              <a:rPr lang="en-US" dirty="0"/>
              <a:t>1. Nitrogen</a:t>
            </a:r>
          </a:p>
          <a:p>
            <a:pPr>
              <a:buFontTx/>
              <a:buChar char="-"/>
            </a:pP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menggunaan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diganti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amino </a:t>
            </a:r>
            <a:r>
              <a:rPr lang="en-US" dirty="0" err="1" smtClean="0"/>
              <a:t>tunggal</a:t>
            </a:r>
            <a:r>
              <a:rPr lang="en-US" dirty="0" smtClean="0"/>
              <a:t> : </a:t>
            </a:r>
            <a:r>
              <a:rPr lang="en-US" dirty="0" err="1" smtClean="0"/>
              <a:t>Aspargine</a:t>
            </a:r>
            <a:r>
              <a:rPr lang="en-US" dirty="0" smtClean="0"/>
              <a:t>, </a:t>
            </a:r>
            <a:r>
              <a:rPr lang="en-US" dirty="0" err="1" smtClean="0"/>
              <a:t>Glutamat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341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Organik</a:t>
            </a:r>
            <a:endParaRPr lang="en-US" dirty="0"/>
          </a:p>
          <a:p>
            <a:r>
              <a:rPr lang="en-US" dirty="0"/>
              <a:t>1. </a:t>
            </a:r>
            <a:r>
              <a:rPr lang="en-US" dirty="0" err="1" smtClean="0"/>
              <a:t>Karbon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karbon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sukrosa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konsentrasi</a:t>
            </a:r>
            <a:r>
              <a:rPr lang="en-US" dirty="0" smtClean="0"/>
              <a:t> 2-5%</a:t>
            </a:r>
          </a:p>
          <a:p>
            <a:pPr>
              <a:buFontTx/>
              <a:buChar char="-"/>
            </a:pP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fruktosa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karbon</a:t>
            </a:r>
            <a:r>
              <a:rPr lang="en-US" dirty="0" smtClean="0"/>
              <a:t> yang lain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</a:t>
            </a:r>
            <a:r>
              <a:rPr lang="en-US" dirty="0" err="1" smtClean="0"/>
              <a:t>maltosa</a:t>
            </a:r>
            <a:r>
              <a:rPr lang="en-US" dirty="0" smtClean="0"/>
              <a:t>, </a:t>
            </a:r>
            <a:r>
              <a:rPr lang="en-US" dirty="0" err="1" smtClean="0"/>
              <a:t>galaktosa</a:t>
            </a:r>
            <a:r>
              <a:rPr lang="en-US" dirty="0" smtClean="0"/>
              <a:t>, </a:t>
            </a:r>
            <a:r>
              <a:rPr lang="en-US" dirty="0" err="1" smtClean="0"/>
              <a:t>mannosa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laktosa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222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Timbangan</a:t>
            </a:r>
            <a:r>
              <a:rPr lang="en-US" dirty="0" smtClean="0"/>
              <a:t> </a:t>
            </a:r>
            <a:r>
              <a:rPr lang="en-US" dirty="0" err="1" smtClean="0"/>
              <a:t>analitik</a:t>
            </a:r>
            <a:r>
              <a:rPr lang="en-US" dirty="0" smtClean="0"/>
              <a:t>, </a:t>
            </a:r>
            <a:r>
              <a:rPr lang="en-US" dirty="0" err="1" smtClean="0"/>
              <a:t>lemari</a:t>
            </a:r>
            <a:r>
              <a:rPr lang="en-US" dirty="0" smtClean="0"/>
              <a:t> </a:t>
            </a:r>
            <a:r>
              <a:rPr lang="en-US" dirty="0" err="1" smtClean="0"/>
              <a:t>pendingin</a:t>
            </a:r>
            <a:r>
              <a:rPr lang="en-US" dirty="0" smtClean="0"/>
              <a:t>, hotplate, microwave, oven, pH meter,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(</a:t>
            </a:r>
            <a:r>
              <a:rPr lang="en-US" dirty="0" err="1" smtClean="0"/>
              <a:t>labu</a:t>
            </a:r>
            <a:r>
              <a:rPr lang="en-US" dirty="0" smtClean="0"/>
              <a:t> </a:t>
            </a:r>
            <a:r>
              <a:rPr lang="en-US" dirty="0" err="1" smtClean="0"/>
              <a:t>takar</a:t>
            </a:r>
            <a:r>
              <a:rPr lang="en-US" dirty="0" smtClean="0"/>
              <a:t>, pipet volume, </a:t>
            </a:r>
            <a:r>
              <a:rPr lang="en-US" dirty="0" err="1" smtClean="0"/>
              <a:t>erlenmeyer</a:t>
            </a:r>
            <a:r>
              <a:rPr lang="en-US" dirty="0" smtClean="0"/>
              <a:t>, </a:t>
            </a:r>
            <a:r>
              <a:rPr lang="en-US" dirty="0" err="1" smtClean="0"/>
              <a:t>gelas</a:t>
            </a:r>
            <a:r>
              <a:rPr lang="en-US" dirty="0" smtClean="0"/>
              <a:t> </a:t>
            </a:r>
            <a:r>
              <a:rPr lang="en-US" dirty="0" err="1" smtClean="0"/>
              <a:t>piala</a:t>
            </a:r>
            <a:r>
              <a:rPr lang="en-US" dirty="0" smtClean="0"/>
              <a:t>, </a:t>
            </a:r>
            <a:r>
              <a:rPr lang="en-US" dirty="0" err="1" smtClean="0"/>
              <a:t>batang</a:t>
            </a:r>
            <a:r>
              <a:rPr lang="en-US" dirty="0" smtClean="0"/>
              <a:t> </a:t>
            </a:r>
            <a:r>
              <a:rPr lang="en-US" dirty="0" err="1" smtClean="0"/>
              <a:t>pengaduk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, </a:t>
            </a:r>
            <a:r>
              <a:rPr lang="en-US" dirty="0" err="1" smtClean="0"/>
              <a:t>wadah</a:t>
            </a:r>
            <a:r>
              <a:rPr lang="en-US" dirty="0" smtClean="0"/>
              <a:t> </a:t>
            </a:r>
            <a:r>
              <a:rPr lang="en-US" dirty="0" err="1" smtClean="0"/>
              <a:t>kultur</a:t>
            </a:r>
            <a:r>
              <a:rPr lang="en-US" dirty="0" smtClean="0"/>
              <a:t>), </a:t>
            </a:r>
            <a:r>
              <a:rPr lang="en-US" dirty="0" err="1" smtClean="0"/>
              <a:t>wastafel</a:t>
            </a:r>
            <a:r>
              <a:rPr lang="en-US" dirty="0" smtClean="0"/>
              <a:t>, </a:t>
            </a:r>
            <a:r>
              <a:rPr lang="en-US" dirty="0" err="1" smtClean="0"/>
              <a:t>lemari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, </a:t>
            </a:r>
            <a:r>
              <a:rPr lang="en-US" dirty="0" err="1" smtClean="0"/>
              <a:t>sentrifus</a:t>
            </a:r>
            <a:r>
              <a:rPr lang="en-US" dirty="0" smtClean="0"/>
              <a:t>, </a:t>
            </a:r>
            <a:r>
              <a:rPr lang="en-US" dirty="0" err="1" smtClean="0"/>
              <a:t>fumehood</a:t>
            </a:r>
            <a:r>
              <a:rPr lang="en-US" dirty="0" smtClean="0"/>
              <a:t>, </a:t>
            </a:r>
            <a:r>
              <a:rPr lang="en-US" dirty="0" err="1" smtClean="0"/>
              <a:t>destilator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dorong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1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(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Pengatur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/ZPT)</a:t>
            </a:r>
          </a:p>
          <a:p>
            <a:pPr>
              <a:buFontTx/>
              <a:buChar char="-"/>
            </a:pPr>
            <a:r>
              <a:rPr lang="en-US" dirty="0" smtClean="0"/>
              <a:t>Agar media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petumbuhan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ZPT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</a:t>
            </a:r>
            <a:r>
              <a:rPr lang="en-US" dirty="0" err="1" smtClean="0"/>
              <a:t>auksin</a:t>
            </a:r>
            <a:r>
              <a:rPr lang="en-US" dirty="0" smtClean="0"/>
              <a:t>, </a:t>
            </a:r>
            <a:r>
              <a:rPr lang="en-US" dirty="0" err="1" smtClean="0"/>
              <a:t>sitokin,dan</a:t>
            </a:r>
            <a:r>
              <a:rPr lang="en-US" dirty="0" smtClean="0"/>
              <a:t> </a:t>
            </a:r>
            <a:r>
              <a:rPr lang="en-US" dirty="0" err="1" smtClean="0"/>
              <a:t>giberelin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Auksin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batang</a:t>
            </a:r>
            <a:r>
              <a:rPr lang="en-US" dirty="0" smtClean="0"/>
              <a:t>, internode, tropism, </a:t>
            </a:r>
            <a:r>
              <a:rPr lang="en-US" dirty="0" err="1" smtClean="0"/>
              <a:t>apikal</a:t>
            </a:r>
            <a:r>
              <a:rPr lang="en-US" dirty="0" smtClean="0"/>
              <a:t> </a:t>
            </a:r>
            <a:r>
              <a:rPr lang="en-US" dirty="0" err="1" smtClean="0"/>
              <a:t>dominan</a:t>
            </a:r>
            <a:r>
              <a:rPr lang="en-US" dirty="0" smtClean="0"/>
              <a:t>, </a:t>
            </a:r>
            <a:r>
              <a:rPr lang="en-US" dirty="0" err="1" smtClean="0"/>
              <a:t>absisi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perakaran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0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Hormon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(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Pengatur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/ZPT)</a:t>
            </a:r>
          </a:p>
          <a:p>
            <a:pPr>
              <a:buFontTx/>
              <a:buChar char="-"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auksin</a:t>
            </a:r>
            <a:r>
              <a:rPr lang="en-US" dirty="0" smtClean="0"/>
              <a:t> : IBA, NAA, NOA, 2,4,5 T, p-CPA, 2,4 D, IBA </a:t>
            </a:r>
            <a:r>
              <a:rPr lang="en-US" dirty="0" err="1" smtClean="0"/>
              <a:t>dan</a:t>
            </a:r>
            <a:r>
              <a:rPr lang="en-US" dirty="0" smtClean="0"/>
              <a:t> NAA</a:t>
            </a:r>
          </a:p>
          <a:p>
            <a:pPr>
              <a:buFontTx/>
              <a:buChar char="-"/>
            </a:pPr>
            <a:r>
              <a:rPr lang="en-US" dirty="0" smtClean="0"/>
              <a:t>IBA </a:t>
            </a:r>
            <a:r>
              <a:rPr lang="en-US" dirty="0" err="1" smtClean="0"/>
              <a:t>dan</a:t>
            </a:r>
            <a:r>
              <a:rPr lang="en-US" dirty="0" smtClean="0"/>
              <a:t> NAA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perakaran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sitokin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proliferasi</a:t>
            </a:r>
            <a:r>
              <a:rPr lang="en-US" dirty="0" smtClean="0"/>
              <a:t> tunas. </a:t>
            </a:r>
          </a:p>
          <a:p>
            <a:pPr>
              <a:buFontTx/>
              <a:buChar char="-"/>
            </a:pPr>
            <a:r>
              <a:rPr lang="en-US" dirty="0" smtClean="0"/>
              <a:t>2,4-D </a:t>
            </a:r>
            <a:r>
              <a:rPr lang="en-US" dirty="0" err="1" smtClean="0"/>
              <a:t>dan</a:t>
            </a:r>
            <a:r>
              <a:rPr lang="en-US" dirty="0" smtClean="0"/>
              <a:t> 2,4,5 T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induksi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kalus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55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Hormon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(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Pengatur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/ZPT)</a:t>
            </a:r>
          </a:p>
          <a:p>
            <a:pPr>
              <a:buFontTx/>
              <a:buChar char="-"/>
            </a:pPr>
            <a:r>
              <a:rPr lang="en-US" dirty="0" err="1" smtClean="0"/>
              <a:t>Sitokin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pembelahan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, </a:t>
            </a:r>
            <a:r>
              <a:rPr lang="en-US" dirty="0" err="1" smtClean="0"/>
              <a:t>dominasi</a:t>
            </a:r>
            <a:r>
              <a:rPr lang="en-US" dirty="0" smtClean="0"/>
              <a:t> </a:t>
            </a:r>
            <a:r>
              <a:rPr lang="en-US" dirty="0" err="1" smtClean="0"/>
              <a:t>apikal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diferensiasi</a:t>
            </a:r>
            <a:r>
              <a:rPr lang="en-US" dirty="0" smtClean="0"/>
              <a:t> tunas.</a:t>
            </a:r>
          </a:p>
          <a:p>
            <a:pPr>
              <a:buFontTx/>
              <a:buChar char="-"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sitokin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BAP, 2-ip </a:t>
            </a:r>
            <a:r>
              <a:rPr lang="en-US" dirty="0" err="1" smtClean="0"/>
              <a:t>dan</a:t>
            </a:r>
            <a:r>
              <a:rPr lang="en-US" dirty="0" smtClean="0"/>
              <a:t> kinetin</a:t>
            </a:r>
          </a:p>
          <a:p>
            <a:pPr>
              <a:buFontTx/>
              <a:buChar char="-"/>
            </a:pPr>
            <a:r>
              <a:rPr lang="en-US" dirty="0" err="1" smtClean="0"/>
              <a:t>Giberelin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20 </a:t>
            </a:r>
            <a:r>
              <a:rPr lang="en-US" dirty="0" err="1" smtClean="0"/>
              <a:t>macam</a:t>
            </a:r>
            <a:r>
              <a:rPr lang="en-US" dirty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yang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Gas.</a:t>
            </a:r>
          </a:p>
          <a:p>
            <a:pPr>
              <a:buFontTx/>
              <a:buChar char="-"/>
            </a:pPr>
            <a:r>
              <a:rPr lang="en-US" dirty="0" err="1" smtClean="0"/>
              <a:t>Giberelin</a:t>
            </a:r>
            <a:r>
              <a:rPr lang="en-US" dirty="0" smtClean="0"/>
              <a:t> </a:t>
            </a:r>
            <a:r>
              <a:rPr lang="en-US" dirty="0" err="1" smtClean="0"/>
              <a:t>menstimulasi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plantlet </a:t>
            </a:r>
            <a:r>
              <a:rPr lang="en-US" dirty="0" err="1" smtClean="0"/>
              <a:t>secara</a:t>
            </a:r>
            <a:r>
              <a:rPr lang="en-US" dirty="0" smtClean="0"/>
              <a:t> normal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51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6708"/>
            <a:ext cx="8229600" cy="4525963"/>
          </a:xfrm>
        </p:spPr>
        <p:txBody>
          <a:bodyPr/>
          <a:lstStyle/>
          <a:p>
            <a:r>
              <a:rPr lang="en-US" dirty="0" smtClean="0"/>
              <a:t>Agar</a:t>
            </a:r>
          </a:p>
          <a:p>
            <a:r>
              <a:rPr lang="en-US" dirty="0" smtClean="0"/>
              <a:t>- Media </a:t>
            </a:r>
            <a:r>
              <a:rPr lang="en-US" dirty="0" err="1" smtClean="0"/>
              <a:t>kultur</a:t>
            </a:r>
            <a:r>
              <a:rPr lang="en-US" dirty="0" smtClean="0"/>
              <a:t> </a:t>
            </a:r>
            <a:r>
              <a:rPr lang="en-US" dirty="0" err="1" smtClean="0"/>
              <a:t>dikeraskan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agar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rumput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Konsentrasi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0.8 – 1.0%</a:t>
            </a:r>
          </a:p>
          <a:p>
            <a:r>
              <a:rPr lang="en-US" dirty="0" smtClean="0"/>
              <a:t>-Agar yang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daat</a:t>
            </a:r>
            <a:r>
              <a:rPr lang="en-US" dirty="0" smtClean="0"/>
              <a:t> </a:t>
            </a:r>
            <a:r>
              <a:rPr lang="en-US" dirty="0" err="1" smtClean="0"/>
              <a:t>terdistribusi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agar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 media.</a:t>
            </a:r>
          </a:p>
          <a:p>
            <a:r>
              <a:rPr lang="en-US" dirty="0" smtClean="0"/>
              <a:t>- Agar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985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keasaman</a:t>
            </a:r>
            <a:r>
              <a:rPr lang="en-US" dirty="0" smtClean="0"/>
              <a:t> (pH)</a:t>
            </a:r>
          </a:p>
          <a:p>
            <a:r>
              <a:rPr lang="en-US" dirty="0" smtClean="0"/>
              <a:t>pH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5.0 – 6.0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disterilisasi</a:t>
            </a:r>
            <a:endParaRPr lang="en-US" dirty="0" smtClean="0"/>
          </a:p>
          <a:p>
            <a:r>
              <a:rPr lang="en-US" dirty="0" smtClean="0"/>
              <a:t>-Media </a:t>
            </a:r>
            <a:r>
              <a:rPr lang="en-US" dirty="0" err="1" smtClean="0"/>
              <a:t>diatas</a:t>
            </a:r>
            <a:r>
              <a:rPr lang="en-US" dirty="0" smtClean="0"/>
              <a:t> pH 6.0 </a:t>
            </a:r>
            <a:r>
              <a:rPr lang="en-US" dirty="0" err="1" smtClean="0"/>
              <a:t>menyebabkan</a:t>
            </a:r>
            <a:r>
              <a:rPr lang="en-US" dirty="0" smtClean="0"/>
              <a:t> media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-Media </a:t>
            </a:r>
            <a:r>
              <a:rPr lang="en-US" dirty="0" err="1" smtClean="0"/>
              <a:t>dibawah</a:t>
            </a:r>
            <a:r>
              <a:rPr lang="en-US" dirty="0" smtClean="0"/>
              <a:t> pH 5.0 </a:t>
            </a:r>
            <a:r>
              <a:rPr lang="en-US" dirty="0" err="1" smtClean="0"/>
              <a:t>menyebabkan</a:t>
            </a:r>
            <a:r>
              <a:rPr lang="en-US" dirty="0" smtClean="0"/>
              <a:t> media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gel.</a:t>
            </a:r>
          </a:p>
        </p:txBody>
      </p:sp>
    </p:spTree>
    <p:extLst>
      <p:ext uri="{BB962C8B-B14F-4D97-AF65-F5344CB8AC3E}">
        <p14:creationId xmlns:p14="http://schemas.microsoft.com/office/powerpoint/2010/main" val="3996807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 </a:t>
            </a:r>
            <a:r>
              <a:rPr lang="en-US" dirty="0" err="1" smtClean="0"/>
              <a:t>Dasar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Media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MS(</a:t>
            </a:r>
            <a:r>
              <a:rPr lang="en-US" dirty="0" err="1" smtClean="0"/>
              <a:t>Murashige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Skoog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B5</a:t>
            </a:r>
          </a:p>
          <a:p>
            <a:pPr>
              <a:buFontTx/>
              <a:buChar char="-"/>
            </a:pPr>
            <a:r>
              <a:rPr lang="en-US" dirty="0" smtClean="0"/>
              <a:t>Media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dimodifikasi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smtClean="0"/>
              <a:t>kebutuhan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79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Ruang</a:t>
            </a:r>
            <a:r>
              <a:rPr lang="en-US" dirty="0" smtClean="0"/>
              <a:t> Transfer</a:t>
            </a:r>
          </a:p>
          <a:p>
            <a:pPr>
              <a:buFontTx/>
              <a:buChar char="-"/>
            </a:pPr>
            <a:r>
              <a:rPr lang="en-US" dirty="0" smtClean="0"/>
              <a:t>Laminar airflow cabinet, dissecting, </a:t>
            </a:r>
            <a:r>
              <a:rPr lang="en-US" dirty="0" err="1" smtClean="0"/>
              <a:t>mikroskop</a:t>
            </a:r>
            <a:r>
              <a:rPr lang="en-US" dirty="0" smtClean="0"/>
              <a:t>,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diseksi</a:t>
            </a:r>
            <a:r>
              <a:rPr lang="en-US" dirty="0" smtClean="0"/>
              <a:t> (Scalpel, </a:t>
            </a:r>
            <a:r>
              <a:rPr lang="en-US" dirty="0" err="1" smtClean="0"/>
              <a:t>pinset</a:t>
            </a:r>
            <a:r>
              <a:rPr lang="en-US" dirty="0" smtClean="0"/>
              <a:t>, spatula, </a:t>
            </a:r>
            <a:r>
              <a:rPr lang="en-US" dirty="0" err="1" smtClean="0"/>
              <a:t>gunting</a:t>
            </a:r>
            <a:r>
              <a:rPr lang="en-US" dirty="0" smtClean="0"/>
              <a:t>, </a:t>
            </a:r>
            <a:r>
              <a:rPr lang="en-US" dirty="0" err="1" smtClean="0"/>
              <a:t>jarum</a:t>
            </a:r>
            <a:r>
              <a:rPr lang="en-US" dirty="0" smtClean="0"/>
              <a:t>), filter, </a:t>
            </a:r>
            <a:r>
              <a:rPr lang="en-US" dirty="0" err="1" smtClean="0"/>
              <a:t>handsprayer</a:t>
            </a:r>
            <a:r>
              <a:rPr lang="en-US" dirty="0" smtClean="0"/>
              <a:t>, </a:t>
            </a:r>
            <a:r>
              <a:rPr lang="en-US" dirty="0" err="1" smtClean="0"/>
              <a:t>lemai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steril</a:t>
            </a:r>
            <a:r>
              <a:rPr lang="en-US" dirty="0" smtClean="0"/>
              <a:t>, </a:t>
            </a:r>
            <a:r>
              <a:rPr lang="en-US" dirty="0" err="1" smtClean="0"/>
              <a:t>timbangan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192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Kultur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Rak</a:t>
            </a:r>
            <a:r>
              <a:rPr lang="en-US" dirty="0" smtClean="0"/>
              <a:t> </a:t>
            </a:r>
            <a:r>
              <a:rPr lang="en-US" dirty="0" err="1" smtClean="0"/>
              <a:t>kultur</a:t>
            </a:r>
            <a:r>
              <a:rPr lang="en-US" dirty="0" smtClean="0"/>
              <a:t>, </a:t>
            </a:r>
            <a:r>
              <a:rPr lang="en-US" dirty="0" err="1" smtClean="0"/>
              <a:t>lampu</a:t>
            </a:r>
            <a:r>
              <a:rPr lang="en-US" dirty="0" smtClean="0"/>
              <a:t> fluorescent, timer,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tropis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25°C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R Stock</a:t>
            </a:r>
          </a:p>
          <a:p>
            <a:pPr>
              <a:buFontTx/>
              <a:buChar char="-"/>
            </a:pPr>
            <a:r>
              <a:rPr lang="en-US" dirty="0" err="1" smtClean="0"/>
              <a:t>Rak</a:t>
            </a:r>
            <a:r>
              <a:rPr lang="en-US" dirty="0" smtClean="0"/>
              <a:t> </a:t>
            </a:r>
            <a:r>
              <a:rPr lang="en-US" dirty="0" err="1" smtClean="0"/>
              <a:t>penyimanan</a:t>
            </a:r>
            <a:r>
              <a:rPr lang="en-US" dirty="0" smtClean="0"/>
              <a:t> media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5. R </a:t>
            </a:r>
            <a:r>
              <a:rPr lang="en-US" dirty="0" err="1" smtClean="0"/>
              <a:t>mikroskop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- Di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mikroskop</a:t>
            </a:r>
            <a:r>
              <a:rPr lang="en-US" dirty="0" smtClean="0"/>
              <a:t>, </a:t>
            </a:r>
            <a:r>
              <a:rPr lang="en-US" dirty="0" err="1" smtClean="0"/>
              <a:t>gelas</a:t>
            </a:r>
            <a:r>
              <a:rPr lang="en-US" dirty="0" smtClean="0"/>
              <a:t> </a:t>
            </a:r>
            <a:r>
              <a:rPr lang="en-US" dirty="0" err="1" smtClean="0"/>
              <a:t>preparat</a:t>
            </a:r>
            <a:r>
              <a:rPr lang="en-US" dirty="0" smtClean="0"/>
              <a:t>, </a:t>
            </a:r>
            <a:r>
              <a:rPr lang="en-US" dirty="0" err="1" smtClean="0"/>
              <a:t>gelas</a:t>
            </a:r>
            <a:r>
              <a:rPr lang="en-US" dirty="0" smtClean="0"/>
              <a:t> </a:t>
            </a:r>
            <a:r>
              <a:rPr lang="en-US" dirty="0" err="1" smtClean="0"/>
              <a:t>penutup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mikrotom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57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Peralatan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Timbangan</a:t>
            </a:r>
            <a:r>
              <a:rPr lang="en-US" dirty="0" smtClean="0"/>
              <a:t> </a:t>
            </a:r>
            <a:r>
              <a:rPr lang="en-US" dirty="0" err="1" smtClean="0"/>
              <a:t>analitik</a:t>
            </a:r>
            <a:endParaRPr lang="en-US" dirty="0" smtClean="0"/>
          </a:p>
          <a:p>
            <a:r>
              <a:rPr lang="en-US" dirty="0" err="1" smtClean="0"/>
              <a:t>Destilator</a:t>
            </a:r>
            <a:r>
              <a:rPr lang="en-US" dirty="0" smtClean="0"/>
              <a:t> air</a:t>
            </a:r>
          </a:p>
          <a:p>
            <a:r>
              <a:rPr lang="en-US" dirty="0" smtClean="0"/>
              <a:t>pH Meter</a:t>
            </a:r>
          </a:p>
          <a:p>
            <a:r>
              <a:rPr lang="en-US" dirty="0" err="1" smtClean="0"/>
              <a:t>Autolaf</a:t>
            </a:r>
            <a:endParaRPr lang="en-US" dirty="0" smtClean="0"/>
          </a:p>
          <a:p>
            <a:r>
              <a:rPr lang="en-US" dirty="0" smtClean="0"/>
              <a:t>Lamina </a:t>
            </a:r>
            <a:r>
              <a:rPr lang="en-US" dirty="0" err="1" smtClean="0"/>
              <a:t>aiflow</a:t>
            </a:r>
            <a:endParaRPr lang="en-US" dirty="0" smtClean="0"/>
          </a:p>
          <a:p>
            <a:r>
              <a:rPr lang="en-US" dirty="0" err="1" smtClean="0"/>
              <a:t>Gelas-gelas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43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Peralatan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Botol</a:t>
            </a:r>
            <a:r>
              <a:rPr lang="en-US" dirty="0" smtClean="0"/>
              <a:t> </a:t>
            </a:r>
            <a:r>
              <a:rPr lang="en-US" dirty="0" err="1" smtClean="0"/>
              <a:t>kultur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247" y="3190874"/>
            <a:ext cx="3350153" cy="250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6125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Peralatan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Labu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Image result for perbedaan labu ukur dan gelas uk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2902990"/>
            <a:ext cx="3134253" cy="25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483" y="2861205"/>
            <a:ext cx="3007783" cy="2551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794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Peralatan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Pipet volume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larutan</a:t>
            </a:r>
            <a:r>
              <a:rPr lang="en-US" dirty="0" smtClean="0"/>
              <a:t> media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049" y="3130549"/>
            <a:ext cx="3062817" cy="362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296301"/>
      </p:ext>
    </p:extLst>
  </p:cSld>
  <p:clrMapOvr>
    <a:masterClrMapping/>
  </p:clrMapOvr>
</p:sld>
</file>

<file path=ppt/theme/theme1.xml><?xml version="1.0" encoding="utf-8"?>
<a:theme xmlns:a="http://schemas.openxmlformats.org/drawingml/2006/main" name="EU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U MASTER" id="{129F8554-84CD-432B-8663-DCDAFAFF79BB}" vid="{DC743C09-F345-4108-93DD-36AD4F8C22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 MASTER</Template>
  <TotalTime>686</TotalTime>
  <Words>915</Words>
  <Application>Microsoft Office PowerPoint</Application>
  <PresentationFormat>On-screen Show (4:3)</PresentationFormat>
  <Paragraphs>117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EU MASTER</vt:lpstr>
      <vt:lpstr>KKKkkkk</vt:lpstr>
      <vt:lpstr>Ruangan</vt:lpstr>
      <vt:lpstr>Ruangan</vt:lpstr>
      <vt:lpstr>Ruangan</vt:lpstr>
      <vt:lpstr>Ruangan</vt:lpstr>
      <vt:lpstr>Peralatan</vt:lpstr>
      <vt:lpstr>Peralatan</vt:lpstr>
      <vt:lpstr>Peralatan</vt:lpstr>
      <vt:lpstr>Peralatan</vt:lpstr>
      <vt:lpstr>Sterilisasi</vt:lpstr>
      <vt:lpstr>Sterilisasi</vt:lpstr>
      <vt:lpstr>Sterilisasi</vt:lpstr>
      <vt:lpstr>Sterilisasi</vt:lpstr>
      <vt:lpstr>Media</vt:lpstr>
      <vt:lpstr>Media</vt:lpstr>
      <vt:lpstr>Media</vt:lpstr>
      <vt:lpstr>Media</vt:lpstr>
      <vt:lpstr>Media</vt:lpstr>
      <vt:lpstr>Media</vt:lpstr>
      <vt:lpstr>Media</vt:lpstr>
      <vt:lpstr>Media</vt:lpstr>
      <vt:lpstr>Media</vt:lpstr>
      <vt:lpstr>Media</vt:lpstr>
      <vt:lpstr>Media</vt:lpstr>
      <vt:lpstr>Media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KKKkkkk</dc:title>
  <dc:creator>Aroem Naroeni</dc:creator>
  <cp:lastModifiedBy>ismail - [2010]</cp:lastModifiedBy>
  <cp:revision>58</cp:revision>
  <dcterms:created xsi:type="dcterms:W3CDTF">2018-03-02T12:05:45Z</dcterms:created>
  <dcterms:modified xsi:type="dcterms:W3CDTF">2018-09-18T11:22:10Z</dcterms:modified>
</cp:coreProperties>
</file>