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8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0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6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65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92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9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20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7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26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94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6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22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5599F5A-EA13-44AC-8ADE-CE6B12A9E5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376" y="3437731"/>
            <a:ext cx="7772400" cy="1470025"/>
          </a:xfrm>
        </p:spPr>
        <p:txBody>
          <a:bodyPr/>
          <a:lstStyle/>
          <a:p>
            <a:r>
              <a:rPr lang="en-US" dirty="0" err="1"/>
              <a:t>KKKkkkk</a:t>
            </a:r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20143"/>
            <a:ext cx="6400800" cy="1752600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</a:rPr>
              <a:t>Kultur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Jaringan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KULIAH </a:t>
            </a:r>
            <a:r>
              <a:rPr lang="en-US" sz="4000" dirty="0" smtClean="0">
                <a:solidFill>
                  <a:schemeClr val="bg1"/>
                </a:solidFill>
              </a:rPr>
              <a:t>4</a:t>
            </a:r>
          </a:p>
          <a:p>
            <a:r>
              <a:rPr lang="en-US" sz="4000" dirty="0" err="1" smtClean="0">
                <a:solidFill>
                  <a:schemeClr val="bg1"/>
                </a:solidFill>
              </a:rPr>
              <a:t>Eksplan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0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Musim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musim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tunas –tunas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musim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 smtClean="0"/>
              <a:t>kontaminasi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lembab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5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Pelukaan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pelukaan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Pada</a:t>
            </a:r>
            <a:r>
              <a:rPr lang="en-US" dirty="0" smtClean="0"/>
              <a:t> rhododendron, </a:t>
            </a:r>
            <a:r>
              <a:rPr lang="en-US" dirty="0" err="1" smtClean="0"/>
              <a:t>eksplan</a:t>
            </a:r>
            <a:r>
              <a:rPr lang="en-US" dirty="0" smtClean="0"/>
              <a:t> yang </a:t>
            </a: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dirty="0" err="1" smtClean="0"/>
              <a:t>melintang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yang </a:t>
            </a: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dirty="0" err="1" smtClean="0"/>
              <a:t>melengkung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miring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23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Metode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Inokulasi</a:t>
            </a:r>
            <a:endParaRPr lang="en-US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Polar : </a:t>
            </a:r>
            <a:r>
              <a:rPr lang="en-US" dirty="0" err="1" smtClean="0"/>
              <a:t>diletakkan</a:t>
            </a:r>
            <a:r>
              <a:rPr lang="en-US" dirty="0" smtClean="0"/>
              <a:t> di media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media)</a:t>
            </a:r>
          </a:p>
          <a:p>
            <a:pPr>
              <a:buFontTx/>
              <a:buChar char="-"/>
            </a:pPr>
            <a:r>
              <a:rPr lang="en-US" dirty="0" err="1" smtClean="0"/>
              <a:t>Apolar</a:t>
            </a:r>
            <a:r>
              <a:rPr lang="en-US" dirty="0" smtClean="0"/>
              <a:t> :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di media</a:t>
            </a:r>
          </a:p>
          <a:p>
            <a:pPr>
              <a:buFontTx/>
              <a:buChar char="-"/>
            </a:pPr>
            <a:r>
              <a:rPr lang="en-US" dirty="0" smtClean="0"/>
              <a:t>Polar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apolar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suplai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97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Penyiapan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Sterilisasi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aseptik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ditanam</a:t>
            </a:r>
            <a:r>
              <a:rPr lang="en-US" dirty="0" smtClean="0"/>
              <a:t> di media.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berpotensi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kontaminan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spora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54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Penyiapan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Sterilisasi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	 </a:t>
            </a:r>
            <a:r>
              <a:rPr lang="en-US" dirty="0" err="1" smtClean="0"/>
              <a:t>Kontaminan</a:t>
            </a:r>
            <a:r>
              <a:rPr lang="en-US" dirty="0" smtClean="0"/>
              <a:t> endogen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 	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sterilisasi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Semaian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aseptik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bijinya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terinfeksi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27398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eksplan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Sterilisasi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Jaringan</a:t>
            </a:r>
            <a:r>
              <a:rPr lang="en-US" dirty="0" smtClean="0"/>
              <a:t> internal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rentan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60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eksplan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Sterilisasi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 vitro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sterilisasi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sterilisasi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06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sterilisasi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</a:t>
            </a:r>
            <a:r>
              <a:rPr lang="en-US" dirty="0" err="1" smtClean="0"/>
              <a:t>mikoroorganisme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internal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ditumbuhkan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2.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sterilan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lama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sterilisasi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5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330"/>
            <a:ext cx="8229600" cy="4525963"/>
          </a:xfrm>
        </p:spPr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pencucian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air </a:t>
            </a:r>
            <a:r>
              <a:rPr lang="en-US" dirty="0" err="1" smtClean="0"/>
              <a:t>mengalir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Dicuci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air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30-60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kotoran-kotoran</a:t>
            </a:r>
            <a:r>
              <a:rPr lang="en-US" dirty="0" smtClean="0"/>
              <a:t> yang </a:t>
            </a:r>
            <a:r>
              <a:rPr lang="en-US" dirty="0" err="1" smtClean="0"/>
              <a:t>menempel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</a:t>
            </a:r>
            <a:r>
              <a:rPr lang="en-US" dirty="0" err="1" smtClean="0"/>
              <a:t>dicuci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air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direndam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fungisida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dibersihkan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sterilan</a:t>
            </a:r>
            <a:r>
              <a:rPr lang="en-US" dirty="0" smtClean="0"/>
              <a:t>/</a:t>
            </a:r>
            <a:r>
              <a:rPr lang="en-US" dirty="0" err="1" smtClean="0"/>
              <a:t>desinfektan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20423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076"/>
            <a:ext cx="8229600" cy="4525963"/>
          </a:xfrm>
        </p:spPr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laminar airflow </a:t>
            </a:r>
            <a:r>
              <a:rPr lang="en-US" dirty="0" err="1" smtClean="0"/>
              <a:t>direndam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ethanol 70% </a:t>
            </a:r>
            <a:r>
              <a:rPr lang="en-US" dirty="0" err="1" smtClean="0"/>
              <a:t>selama</a:t>
            </a:r>
            <a:r>
              <a:rPr lang="en-US" dirty="0" smtClean="0"/>
              <a:t> 30 </a:t>
            </a:r>
            <a:r>
              <a:rPr lang="en-US" dirty="0" err="1" smtClean="0"/>
              <a:t>detik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Larutan</a:t>
            </a:r>
            <a:r>
              <a:rPr lang="en-US" dirty="0" smtClean="0"/>
              <a:t> Tween 20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sterilan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permukaaan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sterilan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terpenetrasi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Sterilisasi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pencucian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akuades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kali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8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:</a:t>
            </a:r>
          </a:p>
          <a:p>
            <a:r>
              <a:rPr lang="en-US" dirty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Genotipe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dikotil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diregenerasi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monokotil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Gimnospemae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regenerasi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juvenil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 smtClean="0"/>
              <a:t>Leguminoceae</a:t>
            </a:r>
            <a:r>
              <a:rPr lang="en-US" dirty="0" smtClean="0"/>
              <a:t>, </a:t>
            </a:r>
            <a:r>
              <a:rPr lang="en-US" dirty="0" err="1" smtClean="0"/>
              <a:t>Begoniaceae</a:t>
            </a:r>
            <a:r>
              <a:rPr lang="en-US" dirty="0" smtClean="0"/>
              <a:t>, </a:t>
            </a:r>
            <a:r>
              <a:rPr lang="en-US" dirty="0" err="1" smtClean="0"/>
              <a:t>Crassulaceae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Cruciferaceae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diregenerasikan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,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sterilisasi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perendaman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fungisida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sterilan</a:t>
            </a:r>
            <a:r>
              <a:rPr lang="en-US" dirty="0" smtClean="0"/>
              <a:t> </a:t>
            </a: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ditanam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7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1219200"/>
            <a:ext cx="8229600" cy="4525963"/>
          </a:xfrm>
        </p:spPr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sterilan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093122"/>
              </p:ext>
            </p:extLst>
          </p:nvPr>
        </p:nvGraphicFramePr>
        <p:xfrm>
          <a:off x="293915" y="2224314"/>
          <a:ext cx="8621484" cy="3893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828"/>
                <a:gridCol w="1719943"/>
                <a:gridCol w="4027713"/>
              </a:tblGrid>
              <a:tr h="7786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Sterilan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Konsentrasi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778691">
                <a:tc>
                  <a:txBody>
                    <a:bodyPr/>
                    <a:lstStyle/>
                    <a:p>
                      <a:r>
                        <a:rPr lang="en-US" dirty="0" smtClean="0"/>
                        <a:t>Na-</a:t>
                      </a:r>
                      <a:r>
                        <a:rPr lang="en-US" dirty="0" err="1" smtClean="0"/>
                        <a:t>hipoklorit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0.5 - 5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chlorine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oksidasi</a:t>
                      </a:r>
                      <a:endParaRPr lang="en-US" dirty="0"/>
                    </a:p>
                  </a:txBody>
                  <a:tcPr/>
                </a:tc>
              </a:tr>
              <a:tr h="7786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Pemutih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Komersial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Mengandung</a:t>
                      </a:r>
                      <a:r>
                        <a:rPr lang="en-US" dirty="0" smtClean="0"/>
                        <a:t> 5% Sodium </a:t>
                      </a:r>
                      <a:r>
                        <a:rPr lang="en-US" dirty="0" err="1" smtClean="0"/>
                        <a:t>hypochorite</a:t>
                      </a:r>
                      <a:endParaRPr lang="en-US" dirty="0"/>
                    </a:p>
                  </a:txBody>
                  <a:tcPr/>
                </a:tc>
              </a:tr>
              <a:tr h="778691">
                <a:tc>
                  <a:txBody>
                    <a:bodyPr/>
                    <a:lstStyle/>
                    <a:p>
                      <a:r>
                        <a:rPr lang="en-US" dirty="0" smtClean="0"/>
                        <a:t>Calcium Hypochlorite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padat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harus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dilarutkan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disaring</a:t>
                      </a:r>
                      <a:endParaRPr lang="en-US" dirty="0"/>
                    </a:p>
                  </a:txBody>
                  <a:tcPr/>
                </a:tc>
              </a:tr>
              <a:tr h="778691">
                <a:tc>
                  <a:txBody>
                    <a:bodyPr/>
                    <a:lstStyle/>
                    <a:p>
                      <a:r>
                        <a:rPr lang="en-US" dirty="0" smtClean="0"/>
                        <a:t>Ethanol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 – 95 %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Mendenaturasi</a:t>
                      </a:r>
                      <a:r>
                        <a:rPr lang="en-US" baseline="0" dirty="0" smtClean="0"/>
                        <a:t> protein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747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sterilisasi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kontaminan</a:t>
            </a:r>
            <a:r>
              <a:rPr lang="en-US" dirty="0" smtClean="0"/>
              <a:t> internal.</a:t>
            </a:r>
          </a:p>
          <a:p>
            <a:r>
              <a:rPr lang="en-US" dirty="0" err="1" smtClean="0"/>
              <a:t>Kontaminan</a:t>
            </a:r>
            <a:r>
              <a:rPr lang="en-US" dirty="0" smtClean="0"/>
              <a:t> internal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disterilkan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10mg/L </a:t>
            </a:r>
            <a:r>
              <a:rPr lang="en-US" dirty="0" err="1" smtClean="0"/>
              <a:t>benomil</a:t>
            </a:r>
            <a:r>
              <a:rPr lang="en-US" dirty="0" smtClean="0"/>
              <a:t>/</a:t>
            </a:r>
            <a:r>
              <a:rPr lang="en-US" dirty="0" err="1" smtClean="0"/>
              <a:t>benlate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medium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benomil</a:t>
            </a:r>
            <a:r>
              <a:rPr lang="en-US" dirty="0" smtClean="0"/>
              <a:t>/</a:t>
            </a:r>
            <a:r>
              <a:rPr lang="en-US" dirty="0" err="1" smtClean="0"/>
              <a:t>benlate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sterilisasi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clorox</a:t>
            </a:r>
            <a:r>
              <a:rPr lang="en-US" dirty="0" smtClean="0"/>
              <a:t> (</a:t>
            </a:r>
            <a:r>
              <a:rPr lang="en-US" dirty="0" err="1" smtClean="0"/>
              <a:t>bayclean</a:t>
            </a:r>
            <a:r>
              <a:rPr lang="en-US" dirty="0" smtClean="0"/>
              <a:t>…)</a:t>
            </a:r>
          </a:p>
          <a:p>
            <a:r>
              <a:rPr lang="en-US" dirty="0" err="1" smtClean="0"/>
              <a:t>Antibiotik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9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28" y="3061381"/>
            <a:ext cx="8229600" cy="1143000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1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diregenerasikan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 vivo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diregenerasikan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 vitro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pengecualian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5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0708"/>
            <a:ext cx="8229600" cy="4525963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Umur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tanaman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embrio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regenerasi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Embrio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biji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regenerasinya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juvenil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pepohonan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perdu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yang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berkayu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8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subur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teserang</a:t>
            </a:r>
            <a:r>
              <a:rPr lang="en-US" dirty="0" smtClean="0"/>
              <a:t> virus, </a:t>
            </a:r>
            <a:r>
              <a:rPr lang="en-US" dirty="0" err="1" smtClean="0"/>
              <a:t>jamur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diregenerasi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1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ditumbuhkan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 vitro </a:t>
            </a:r>
            <a:r>
              <a:rPr lang="en-US" dirty="0" err="1" smtClean="0"/>
              <a:t>daripada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smtClean="0"/>
              <a:t>Tunas </a:t>
            </a:r>
            <a:r>
              <a:rPr lang="en-US" dirty="0" err="1" smtClean="0"/>
              <a:t>apikal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tunas lateral.</a:t>
            </a:r>
          </a:p>
          <a:p>
            <a:pPr>
              <a:buFontTx/>
              <a:buChar char="-"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kambium</a:t>
            </a:r>
            <a:r>
              <a:rPr lang="en-US" dirty="0" smtClean="0"/>
              <a:t>, epidermis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parenkim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6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Fase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perkembangan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tanaman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induk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juvenil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eskplan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dicangkok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dewasa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apeks</a:t>
            </a:r>
            <a:r>
              <a:rPr lang="en-US" dirty="0" smtClean="0"/>
              <a:t> </a:t>
            </a:r>
            <a:r>
              <a:rPr lang="en-US" dirty="0" err="1" smtClean="0"/>
              <a:t>rambutan</a:t>
            </a:r>
            <a:r>
              <a:rPr lang="en-US" dirty="0" smtClean="0"/>
              <a:t> yang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berproduksi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3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Pucuk</a:t>
            </a:r>
            <a:r>
              <a:rPr lang="en-US" dirty="0" smtClean="0"/>
              <a:t> terminal </a:t>
            </a:r>
            <a:r>
              <a:rPr lang="en-US" dirty="0" err="1" smtClean="0"/>
              <a:t>lebib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pucuk</a:t>
            </a:r>
            <a:r>
              <a:rPr lang="en-US" dirty="0" smtClean="0"/>
              <a:t> </a:t>
            </a:r>
            <a:r>
              <a:rPr lang="en-US" dirty="0" err="1" smtClean="0"/>
              <a:t>aksilar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Bagian</a:t>
            </a:r>
            <a:r>
              <a:rPr lang="en-US" dirty="0" smtClean="0"/>
              <a:t> organ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petumbuhan</a:t>
            </a:r>
            <a:r>
              <a:rPr lang="en-US" dirty="0" smtClean="0"/>
              <a:t> in vitro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7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874"/>
            <a:ext cx="8229600" cy="4525963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Ukuran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Eksplan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meristem (</a:t>
            </a:r>
            <a:r>
              <a:rPr lang="en-US" dirty="0" err="1" smtClean="0"/>
              <a:t>apeks</a:t>
            </a:r>
            <a:r>
              <a:rPr lang="en-US" dirty="0" smtClean="0"/>
              <a:t>)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ditumbuhkan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, </a:t>
            </a:r>
            <a:r>
              <a:rPr lang="en-US" dirty="0" err="1" smtClean="0"/>
              <a:t>batang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umbi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diregenerasikan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err="1" smtClean="0"/>
              <a:t>Penambahan</a:t>
            </a:r>
            <a:r>
              <a:rPr lang="en-US" dirty="0" smtClean="0"/>
              <a:t> ZPT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5449"/>
      </p:ext>
    </p:extLst>
  </p:cSld>
  <p:clrMapOvr>
    <a:masterClrMapping/>
  </p:clrMapOvr>
</p:sld>
</file>

<file path=ppt/theme/theme1.xml><?xml version="1.0" encoding="utf-8"?>
<a:theme xmlns:a="http://schemas.openxmlformats.org/drawingml/2006/main" name="EU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 MASTER" id="{129F8554-84CD-432B-8663-DCDAFAFF79BB}" vid="{DC743C09-F345-4108-93DD-36AD4F8C22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 MASTER</Template>
  <TotalTime>895</TotalTime>
  <Words>653</Words>
  <Application>Microsoft Office PowerPoint</Application>
  <PresentationFormat>On-screen Show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EU MASTER</vt:lpstr>
      <vt:lpstr>KKKkkkk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Eksplan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KKKkkkk</dc:title>
  <dc:creator>Aroem Naroeni</dc:creator>
  <cp:lastModifiedBy>ismail - [2010]</cp:lastModifiedBy>
  <cp:revision>79</cp:revision>
  <dcterms:created xsi:type="dcterms:W3CDTF">2018-03-02T12:05:45Z</dcterms:created>
  <dcterms:modified xsi:type="dcterms:W3CDTF">2018-09-23T04:06:29Z</dcterms:modified>
</cp:coreProperties>
</file>