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0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65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9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0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4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2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599F5A-EA13-44AC-8ADE-CE6B12A9E5F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18A8CEFE-E335-4235-804D-EBF407140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376" y="3437731"/>
            <a:ext cx="7772400" cy="1470025"/>
          </a:xfrm>
        </p:spPr>
        <p:txBody>
          <a:bodyPr/>
          <a:lstStyle/>
          <a:p>
            <a:r>
              <a:rPr lang="en-US" dirty="0" err="1"/>
              <a:t>KKKkkkk</a:t>
            </a:r>
            <a:endParaRPr lang="en-US" dirty="0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561431"/>
            <a:ext cx="6400800" cy="1752600"/>
          </a:xfrm>
        </p:spPr>
        <p:txBody>
          <a:bodyPr/>
          <a:lstStyle/>
          <a:p>
            <a:r>
              <a:rPr lang="en-US" sz="4000" dirty="0" err="1">
                <a:solidFill>
                  <a:schemeClr val="bg1"/>
                </a:solidFill>
              </a:rPr>
              <a:t>Kultur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Jaringan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KULIAH 7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Tahapan</a:t>
            </a:r>
            <a:r>
              <a:rPr lang="en-US" sz="4000" dirty="0">
                <a:solidFill>
                  <a:schemeClr val="bg1"/>
                </a:solidFill>
              </a:rPr>
              <a:t> Kultur </a:t>
            </a:r>
            <a:r>
              <a:rPr lang="en-US" sz="4000" dirty="0" err="1">
                <a:solidFill>
                  <a:schemeClr val="bg1"/>
                </a:solidFill>
              </a:rPr>
              <a:t>Jaringan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0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2D12-39D0-43E6-A08E-3F4CE401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II : </a:t>
            </a:r>
            <a:r>
              <a:rPr lang="en-US" dirty="0" err="1"/>
              <a:t>Multiplikasi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00807-4941-4DCB-8AB0-0B70D8E4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subkultur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dan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pertumbuhannya</a:t>
            </a:r>
            <a:endParaRPr lang="en-US" dirty="0"/>
          </a:p>
          <a:p>
            <a:r>
              <a:rPr lang="en-US" dirty="0" err="1"/>
              <a:t>Multiplikasi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,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aksilar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kuncup</a:t>
            </a:r>
            <a:r>
              <a:rPr lang="en-US" dirty="0"/>
              <a:t> tunas </a:t>
            </a:r>
            <a:r>
              <a:rPr lang="en-US" dirty="0" err="1"/>
              <a:t>adventif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kalus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81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1C96-ED1C-4288-B18A-34F8DA87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II : </a:t>
            </a:r>
            <a:r>
              <a:rPr lang="en-US" dirty="0" err="1"/>
              <a:t>Multiplikasi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ABC7-CA39-47D0-920E-F06851D9E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err="1"/>
              <a:t>Multiplikasi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Pembentukan</a:t>
            </a:r>
            <a:r>
              <a:rPr lang="en-US" dirty="0"/>
              <a:t> tunas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diinduksi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terorganisir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kalus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Morfogenesis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eksplan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dan </a:t>
            </a:r>
            <a:r>
              <a:rPr lang="en-US" dirty="0" err="1"/>
              <a:t>proliferasi</a:t>
            </a:r>
            <a:r>
              <a:rPr lang="en-US" dirty="0"/>
              <a:t> </a:t>
            </a:r>
            <a:r>
              <a:rPr lang="en-US" dirty="0" err="1"/>
              <a:t>kuncup</a:t>
            </a:r>
            <a:r>
              <a:rPr lang="en-US" dirty="0"/>
              <a:t> tunas </a:t>
            </a:r>
          </a:p>
          <a:p>
            <a:pPr marL="514350" indent="-514350">
              <a:buAutoNum type="arabicPeriod"/>
            </a:pPr>
            <a:r>
              <a:rPr lang="en-US" dirty="0" err="1"/>
              <a:t>Embriogenesis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dan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B183-8B17-4CA8-AFBE-0FC83090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II : </a:t>
            </a:r>
            <a:r>
              <a:rPr lang="en-US" dirty="0" err="1"/>
              <a:t>Multiplikasi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9BBC0-73E1-4167-9994-9CBCC004E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propagasi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tunas-tunas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eksplan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banyak</a:t>
            </a:r>
            <a:endParaRPr lang="en-US" dirty="0"/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&gt; 800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bulan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5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D922E-8AD1-44F5-A822-7041BD5E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Tahap</a:t>
            </a:r>
            <a:r>
              <a:rPr lang="en-US" sz="3200" dirty="0"/>
              <a:t> III : </a:t>
            </a:r>
            <a:r>
              <a:rPr lang="en-US" sz="3200" dirty="0" err="1"/>
              <a:t>Pemanjangan</a:t>
            </a:r>
            <a:r>
              <a:rPr lang="en-US" sz="3200" dirty="0"/>
              <a:t> Tunas dan </a:t>
            </a:r>
            <a:r>
              <a:rPr lang="en-US" sz="3200" dirty="0" err="1"/>
              <a:t>Induksi</a:t>
            </a:r>
            <a:r>
              <a:rPr lang="en-US" sz="3200" dirty="0"/>
              <a:t> </a:t>
            </a:r>
            <a:r>
              <a:rPr lang="en-US" sz="3200" dirty="0" err="1"/>
              <a:t>Akar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BF12-8097-468F-8E43-AF799DD2E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Planlet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II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dan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di </a:t>
            </a:r>
            <a:r>
              <a:rPr lang="en-US" dirty="0" err="1"/>
              <a:t>tanah</a:t>
            </a:r>
            <a:endParaRPr lang="en-US" dirty="0"/>
          </a:p>
          <a:p>
            <a:r>
              <a:rPr lang="en-US" dirty="0"/>
              <a:t>Pada </a:t>
            </a:r>
            <a:r>
              <a:rPr lang="en-US" dirty="0" err="1"/>
              <a:t>tahap</a:t>
            </a:r>
            <a:r>
              <a:rPr lang="en-US" dirty="0"/>
              <a:t> III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menumbuhkan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fotosintesis</a:t>
            </a:r>
            <a:r>
              <a:rPr lang="en-US" dirty="0"/>
              <a:t> dan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suplai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</a:t>
            </a:r>
          </a:p>
          <a:p>
            <a:r>
              <a:rPr lang="en-US" dirty="0"/>
              <a:t>Pada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auksin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77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7549-A82A-4942-8D02-92BB67C5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Tahap</a:t>
            </a:r>
            <a:r>
              <a:rPr lang="en-US" sz="3200" dirty="0"/>
              <a:t> III : </a:t>
            </a:r>
            <a:r>
              <a:rPr lang="en-US" sz="3200" dirty="0" err="1"/>
              <a:t>Pemanjangan</a:t>
            </a:r>
            <a:r>
              <a:rPr lang="en-US" sz="3200" dirty="0"/>
              <a:t> Tunas dan </a:t>
            </a:r>
            <a:r>
              <a:rPr lang="en-US" sz="3200" dirty="0" err="1"/>
              <a:t>Induksi</a:t>
            </a:r>
            <a:r>
              <a:rPr lang="en-US" sz="3200" dirty="0"/>
              <a:t> </a:t>
            </a:r>
            <a:r>
              <a:rPr lang="en-US" sz="3200" dirty="0" err="1"/>
              <a:t>Akar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FB17-20F8-4F11-939D-096C99C66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sitokin</a:t>
            </a:r>
            <a:r>
              <a:rPr lang="en-US" dirty="0"/>
              <a:t>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akar</a:t>
            </a:r>
            <a:endParaRPr lang="en-US" dirty="0"/>
          </a:p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media </a:t>
            </a:r>
            <a:r>
              <a:rPr lang="en-US" dirty="0" err="1"/>
              <a:t>diganti</a:t>
            </a:r>
            <a:r>
              <a:rPr lang="en-US" dirty="0"/>
              <a:t> MS ¼ </a:t>
            </a:r>
            <a:r>
              <a:rPr lang="en-US" dirty="0" err="1"/>
              <a:t>atau</a:t>
            </a:r>
            <a:r>
              <a:rPr lang="en-US" dirty="0"/>
              <a:t> MS ½ </a:t>
            </a:r>
            <a:r>
              <a:rPr lang="en-US" dirty="0" err="1"/>
              <a:t>bahkan</a:t>
            </a:r>
            <a:r>
              <a:rPr lang="en-US" dirty="0"/>
              <a:t> MS0 </a:t>
            </a:r>
          </a:p>
          <a:p>
            <a:r>
              <a:rPr lang="en-US" dirty="0" err="1"/>
              <a:t>Penumbuhan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pada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herba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 pada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kayu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8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3E63-64F2-426E-9E9E-CD953DBA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5741"/>
            <a:ext cx="8229600" cy="1143000"/>
          </a:xfrm>
        </p:spPr>
        <p:txBody>
          <a:bodyPr/>
          <a:lstStyle/>
          <a:p>
            <a:r>
              <a:rPr lang="en-US" dirty="0"/>
              <a:t>IV : Transfer </a:t>
            </a:r>
            <a:r>
              <a:rPr lang="en-US" dirty="0" err="1"/>
              <a:t>Planlet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Greenhouse</a:t>
            </a:r>
          </a:p>
        </p:txBody>
      </p:sp>
      <p:pic>
        <p:nvPicPr>
          <p:cNvPr id="5122" name="Picture 2" descr="Image result for transfer in vitro to greenhouse">
            <a:extLst>
              <a:ext uri="{FF2B5EF4-FFF2-40B4-BE49-F238E27FC236}">
                <a16:creationId xmlns:a16="http://schemas.microsoft.com/office/drawing/2014/main" id="{05FE7850-7A67-487B-8BF1-148DA606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8" y="1618741"/>
            <a:ext cx="3493564" cy="39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ransfer in vitro to greenhouse">
            <a:extLst>
              <a:ext uri="{FF2B5EF4-FFF2-40B4-BE49-F238E27FC236}">
                <a16:creationId xmlns:a16="http://schemas.microsoft.com/office/drawing/2014/main" id="{A6D75EA0-B51E-4674-BD36-BD5FAB58A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8741"/>
            <a:ext cx="4005753" cy="266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2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7594-1A69-4413-9201-F09B27A4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IV : Transfer </a:t>
            </a:r>
            <a:r>
              <a:rPr lang="en-US" dirty="0" err="1"/>
              <a:t>Planlet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Greenhouse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5993-2F59-462D-9C61-1D0389113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Setelah </a:t>
            </a:r>
            <a:r>
              <a:rPr lang="en-US" dirty="0" err="1"/>
              <a:t>terbentuk</a:t>
            </a:r>
            <a:r>
              <a:rPr lang="en-US" dirty="0"/>
              <a:t> plantlet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proses </a:t>
            </a:r>
            <a:r>
              <a:rPr lang="en-US" dirty="0" err="1"/>
              <a:t>aklimatisasi</a:t>
            </a:r>
            <a:endParaRPr lang="en-US" dirty="0"/>
          </a:p>
          <a:p>
            <a:r>
              <a:rPr lang="en-US" dirty="0" err="1"/>
              <a:t>Planlet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kelembaban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dan </a:t>
            </a:r>
            <a:r>
              <a:rPr lang="en-US" dirty="0" err="1"/>
              <a:t>penyakit</a:t>
            </a:r>
            <a:endParaRPr lang="en-US" dirty="0"/>
          </a:p>
          <a:p>
            <a:r>
              <a:rPr lang="en-US" dirty="0"/>
              <a:t>Setelah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botol</a:t>
            </a:r>
            <a:r>
              <a:rPr lang="en-US" dirty="0"/>
              <a:t>, </a:t>
            </a:r>
            <a:r>
              <a:rPr lang="en-US" dirty="0" err="1"/>
              <a:t>dicuci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air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untung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agar.</a:t>
            </a:r>
          </a:p>
          <a:p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ditanam</a:t>
            </a:r>
            <a:r>
              <a:rPr lang="en-US" dirty="0"/>
              <a:t> di media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pasir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polybag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5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4346-1467-4AA0-ACDC-8C445F3B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8589"/>
            <a:ext cx="8229600" cy="1143000"/>
          </a:xfrm>
        </p:spPr>
        <p:txBody>
          <a:bodyPr/>
          <a:lstStyle/>
          <a:p>
            <a:r>
              <a:rPr lang="en-US" dirty="0"/>
              <a:t>IV : Transfer </a:t>
            </a:r>
            <a:r>
              <a:rPr lang="en-US" dirty="0" err="1"/>
              <a:t>Planlet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Greenhouse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23D12-B050-48A6-B563-82BDF5CA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4913"/>
          </a:xfrm>
        </p:spPr>
        <p:txBody>
          <a:bodyPr/>
          <a:lstStyle/>
          <a:p>
            <a:r>
              <a:rPr lang="en-US" dirty="0"/>
              <a:t>Media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pasir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disterilisasi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memanaskan</a:t>
            </a:r>
            <a:r>
              <a:rPr lang="en-US" dirty="0"/>
              <a:t> di oven </a:t>
            </a:r>
            <a:r>
              <a:rPr lang="en-US" dirty="0" err="1"/>
              <a:t>suhu</a:t>
            </a:r>
            <a:r>
              <a:rPr lang="en-US" dirty="0"/>
              <a:t> 100°C </a:t>
            </a:r>
            <a:r>
              <a:rPr lang="en-US" dirty="0" err="1"/>
              <a:t>selama</a:t>
            </a:r>
            <a:r>
              <a:rPr lang="en-US" dirty="0"/>
              <a:t> 1- 2 jam</a:t>
            </a:r>
          </a:p>
          <a:p>
            <a:endParaRPr lang="en-US" dirty="0"/>
          </a:p>
        </p:txBody>
      </p:sp>
      <p:pic>
        <p:nvPicPr>
          <p:cNvPr id="6148" name="Picture 4" descr="Image result for penyungkupan tanaman">
            <a:extLst>
              <a:ext uri="{FF2B5EF4-FFF2-40B4-BE49-F238E27FC236}">
                <a16:creationId xmlns:a16="http://schemas.microsoft.com/office/drawing/2014/main" id="{14F04492-7046-463D-B822-6DA10A85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48" y="3308808"/>
            <a:ext cx="4586504" cy="25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90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5829-6402-477A-9A5F-E79544E8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: Transfer </a:t>
            </a:r>
            <a:r>
              <a:rPr lang="en-US" dirty="0" err="1"/>
              <a:t>Planlet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Greenhouse</a:t>
            </a:r>
          </a:p>
        </p:txBody>
      </p:sp>
      <p:pic>
        <p:nvPicPr>
          <p:cNvPr id="7170" name="Picture 2" descr="Image result for penyungkupan tanaman">
            <a:extLst>
              <a:ext uri="{FF2B5EF4-FFF2-40B4-BE49-F238E27FC236}">
                <a16:creationId xmlns:a16="http://schemas.microsoft.com/office/drawing/2014/main" id="{AEEF8889-5391-461E-BE9F-43D45C99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49" y="1281554"/>
            <a:ext cx="5568609" cy="26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enyungkupan tanaman">
            <a:extLst>
              <a:ext uri="{FF2B5EF4-FFF2-40B4-BE49-F238E27FC236}">
                <a16:creationId xmlns:a16="http://schemas.microsoft.com/office/drawing/2014/main" id="{E10542BD-FCF1-466D-B191-446CCC13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87" y="4056929"/>
            <a:ext cx="3654754" cy="24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0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5EA5-B625-432D-AA4C-11A9B474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: Transfer </a:t>
            </a:r>
            <a:r>
              <a:rPr lang="en-US" dirty="0" err="1"/>
              <a:t>Planlet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Greenhouse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CDB6-36CC-4615-A34B-979E3873D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Penyungkupan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plastic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polybag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 err="1"/>
              <a:t>Berangsur</a:t>
            </a:r>
            <a:r>
              <a:rPr lang="en-US" dirty="0"/>
              <a:t> </a:t>
            </a:r>
            <a:r>
              <a:rPr lang="en-US" dirty="0" err="1"/>
              <a:t>angsur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melubangi</a:t>
            </a:r>
            <a:r>
              <a:rPr lang="en-US" dirty="0"/>
              <a:t> </a:t>
            </a:r>
            <a:r>
              <a:rPr lang="en-US" dirty="0" err="1"/>
              <a:t>sungkup</a:t>
            </a:r>
            <a:r>
              <a:rPr lang="en-US" dirty="0"/>
              <a:t> dan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dibuka</a:t>
            </a:r>
            <a:r>
              <a:rPr lang="en-US" dirty="0"/>
              <a:t>.</a:t>
            </a:r>
          </a:p>
          <a:p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media </a:t>
            </a:r>
            <a:r>
              <a:rPr lang="en-US" dirty="0" err="1"/>
              <a:t>cair</a:t>
            </a:r>
            <a:r>
              <a:rPr lang="en-US" dirty="0"/>
              <a:t> ½ MS</a:t>
            </a:r>
          </a:p>
        </p:txBody>
      </p:sp>
    </p:spTree>
    <p:extLst>
      <p:ext uri="{BB962C8B-B14F-4D97-AF65-F5344CB8AC3E}">
        <p14:creationId xmlns:p14="http://schemas.microsoft.com/office/powerpoint/2010/main" val="319682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4770-8B68-4AB5-A12A-2FE46D2F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Tahapan</a:t>
            </a:r>
            <a:r>
              <a:rPr lang="en-US" dirty="0"/>
              <a:t> Kultur </a:t>
            </a:r>
            <a:r>
              <a:rPr lang="en-US" dirty="0" err="1"/>
              <a:t>jaringan</a:t>
            </a:r>
            <a:endParaRPr lang="en-US" dirty="0"/>
          </a:p>
        </p:txBody>
      </p:sp>
      <p:pic>
        <p:nvPicPr>
          <p:cNvPr id="1026" name="Picture 2" descr="Image result for in vitro propagation step">
            <a:extLst>
              <a:ext uri="{FF2B5EF4-FFF2-40B4-BE49-F238E27FC236}">
                <a16:creationId xmlns:a16="http://schemas.microsoft.com/office/drawing/2014/main" id="{3B0C3CEE-84D7-49E8-A682-E0DDC6A9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7810107" cy="49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29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DED9-1825-43A5-9E82-6846261E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: Transfer </a:t>
            </a:r>
            <a:r>
              <a:rPr lang="en-US" dirty="0" err="1"/>
              <a:t>Planlet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Greenhouse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9456-1327-431C-A47C-24974ECED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Setelah </a:t>
            </a:r>
            <a:r>
              <a:rPr lang="en-US" dirty="0" err="1"/>
              <a:t>dipindah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media </a:t>
            </a:r>
            <a:r>
              <a:rPr lang="en-US" dirty="0" err="1"/>
              <a:t>tanah-pupuk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penyiraman</a:t>
            </a:r>
            <a:r>
              <a:rPr lang="en-US" dirty="0"/>
              <a:t> media MS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lagi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79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7A6F-8038-4FC4-BCA8-4968A30E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House</a:t>
            </a:r>
          </a:p>
        </p:txBody>
      </p:sp>
      <p:pic>
        <p:nvPicPr>
          <p:cNvPr id="8194" name="Picture 2" descr="Image result for greenhouse">
            <a:extLst>
              <a:ext uri="{FF2B5EF4-FFF2-40B4-BE49-F238E27FC236}">
                <a16:creationId xmlns:a16="http://schemas.microsoft.com/office/drawing/2014/main" id="{3301DDB2-4D75-4E8D-A41F-7E95EC09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11" y="1910770"/>
            <a:ext cx="5378859" cy="35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7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B7C7-754C-4BF9-8A12-9D99BFFF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Tahapan</a:t>
            </a:r>
            <a:r>
              <a:rPr lang="en-US" dirty="0"/>
              <a:t> Kultur </a:t>
            </a:r>
            <a:r>
              <a:rPr lang="en-US" dirty="0" err="1"/>
              <a:t>Jaringan</a:t>
            </a:r>
            <a:endParaRPr lang="en-US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881C4E7-E5BC-455E-A42A-63BED5CA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72541"/>
            <a:ext cx="5194169" cy="510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23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BBB9-0859-4A3C-9B23-D090A344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Tahapan</a:t>
            </a:r>
            <a:r>
              <a:rPr lang="en-US" dirty="0"/>
              <a:t> Kultur </a:t>
            </a:r>
            <a:r>
              <a:rPr lang="en-US" dirty="0" err="1"/>
              <a:t>jaringan</a:t>
            </a:r>
            <a:endParaRPr lang="en-US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B7058910-E353-433A-BB61-F5A0F08A2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56" y="1328169"/>
            <a:ext cx="3511288" cy="48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5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C130-DD72-4DFA-8F8C-80F8E3E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Tahap-tahap</a:t>
            </a:r>
            <a:r>
              <a:rPr lang="en-US" dirty="0"/>
              <a:t> </a:t>
            </a:r>
            <a:r>
              <a:rPr lang="en-US" dirty="0" err="1"/>
              <a:t>Mikropropagasi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F2EA08-9F38-4606-B52C-630707144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87773"/>
              </p:ext>
            </p:extLst>
          </p:nvPr>
        </p:nvGraphicFramePr>
        <p:xfrm>
          <a:off x="543611" y="1323025"/>
          <a:ext cx="8034781" cy="470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180">
                  <a:extLst>
                    <a:ext uri="{9D8B030D-6E8A-4147-A177-3AD203B41FA5}">
                      <a16:colId xmlns:a16="http://schemas.microsoft.com/office/drawing/2014/main" val="3281294487"/>
                    </a:ext>
                  </a:extLst>
                </a:gridCol>
                <a:gridCol w="6216601">
                  <a:extLst>
                    <a:ext uri="{9D8B030D-6E8A-4147-A177-3AD203B41FA5}">
                      <a16:colId xmlns:a16="http://schemas.microsoft.com/office/drawing/2014/main" val="3565707642"/>
                    </a:ext>
                  </a:extLst>
                </a:gridCol>
              </a:tblGrid>
              <a:tr h="6715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Tahap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Keterangan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771129"/>
                  </a:ext>
                </a:extLst>
              </a:tr>
              <a:tr h="6715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Persiapan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852149"/>
                  </a:ext>
                </a:extLst>
              </a:tr>
              <a:tr h="6715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Inisiasi</a:t>
                      </a:r>
                      <a:r>
                        <a:rPr lang="en-US" sz="2400" dirty="0"/>
                        <a:t> dan </a:t>
                      </a:r>
                      <a:r>
                        <a:rPr lang="en-US" sz="2400" dirty="0" err="1"/>
                        <a:t>pemeliharaan</a:t>
                      </a:r>
                      <a:r>
                        <a:rPr lang="en-US" sz="2400" dirty="0"/>
                        <a:t> kultur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17366"/>
                  </a:ext>
                </a:extLst>
              </a:tr>
              <a:tr h="6715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Multiplikasi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61409"/>
                  </a:ext>
                </a:extLst>
              </a:tr>
              <a:tr h="6715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Pemanjangan</a:t>
                      </a:r>
                      <a:r>
                        <a:rPr lang="en-US" sz="2400" dirty="0"/>
                        <a:t> tunas dan </a:t>
                      </a:r>
                      <a:r>
                        <a:rPr lang="en-US" sz="2400" dirty="0" err="1"/>
                        <a:t>induksi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akar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796616"/>
                  </a:ext>
                </a:extLst>
              </a:tr>
              <a:tr h="6715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Transfer </a:t>
                      </a:r>
                      <a:r>
                        <a:rPr lang="en-US" sz="2400" dirty="0" err="1"/>
                        <a:t>planlet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</a:t>
                      </a:r>
                      <a:r>
                        <a:rPr lang="en-US" sz="2400" dirty="0"/>
                        <a:t> green 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898796"/>
                  </a:ext>
                </a:extLst>
              </a:tr>
              <a:tr h="671529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109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1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5EF7-3914-4F0D-B3E3-90C27B6D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0 : </a:t>
            </a:r>
            <a:r>
              <a:rPr lang="en-US" dirty="0" err="1"/>
              <a:t>Persiapan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EF762-7AA4-485B-BC12-7F0A852B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: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habitat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dipindahkan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di green house </a:t>
            </a:r>
          </a:p>
          <a:p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dan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kontaminasi</a:t>
            </a:r>
            <a:endParaRPr lang="en-US" dirty="0"/>
          </a:p>
          <a:p>
            <a:r>
              <a:rPr lang="en-US" dirty="0" err="1"/>
              <a:t>Diperhatikan</a:t>
            </a:r>
            <a:r>
              <a:rPr lang="en-US" dirty="0"/>
              <a:t> factor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: 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dan </a:t>
            </a:r>
            <a:r>
              <a:rPr lang="en-US" dirty="0" err="1"/>
              <a:t>ketersediaan</a:t>
            </a:r>
            <a:r>
              <a:rPr lang="en-US" dirty="0"/>
              <a:t> air</a:t>
            </a:r>
          </a:p>
        </p:txBody>
      </p:sp>
    </p:spTree>
    <p:extLst>
      <p:ext uri="{BB962C8B-B14F-4D97-AF65-F5344CB8AC3E}">
        <p14:creationId xmlns:p14="http://schemas.microsoft.com/office/powerpoint/2010/main" val="139449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CC83-2E77-42AD-AC0F-AEC0E558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dirty="0" err="1"/>
              <a:t>Tahap</a:t>
            </a:r>
            <a:r>
              <a:rPr lang="en-US" sz="3200" dirty="0"/>
              <a:t> I : </a:t>
            </a:r>
            <a:r>
              <a:rPr lang="en-US" sz="3200" dirty="0" err="1"/>
              <a:t>Tahap</a:t>
            </a:r>
            <a:r>
              <a:rPr lang="en-US" sz="3200" dirty="0"/>
              <a:t> </a:t>
            </a:r>
            <a:r>
              <a:rPr lang="en-US" sz="3200" dirty="0" err="1"/>
              <a:t>Inisiasi</a:t>
            </a:r>
            <a:r>
              <a:rPr lang="en-US" sz="3200" dirty="0"/>
              <a:t> dan </a:t>
            </a:r>
            <a:r>
              <a:rPr lang="en-US" sz="3200" dirty="0" err="1"/>
              <a:t>Pemeliharaan</a:t>
            </a:r>
            <a:r>
              <a:rPr lang="en-US" sz="3200" dirty="0"/>
              <a:t> Kultur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62C70-084D-4AA3-BB30-5E29FF08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39" y="1458249"/>
            <a:ext cx="8799921" cy="4525963"/>
          </a:xfrm>
        </p:spPr>
        <p:txBody>
          <a:bodyPr/>
          <a:lstStyle/>
          <a:p>
            <a:r>
              <a:rPr lang="en-US" dirty="0"/>
              <a:t> Pada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kontaminasi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terdeteksi</a:t>
            </a:r>
            <a:endParaRPr lang="en-US" dirty="0"/>
          </a:p>
          <a:p>
            <a:r>
              <a:rPr lang="en-US" dirty="0"/>
              <a:t>Kultur yang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kontaminan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kontaminasi</a:t>
            </a:r>
            <a:r>
              <a:rPr lang="en-US" dirty="0"/>
              <a:t>,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pengatur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.</a:t>
            </a:r>
          </a:p>
          <a:p>
            <a:r>
              <a:rPr lang="en-US" dirty="0" err="1"/>
              <a:t>Kendala</a:t>
            </a:r>
            <a:r>
              <a:rPr lang="en-US" dirty="0"/>
              <a:t> lain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eksudasi</a:t>
            </a:r>
            <a:r>
              <a:rPr lang="en-US" dirty="0"/>
              <a:t> </a:t>
            </a:r>
            <a:r>
              <a:rPr lang="en-US" dirty="0" err="1"/>
              <a:t>fenol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pemotongan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pelukaan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3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43BA-221E-4C98-8011-6C12A5D6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II : </a:t>
            </a:r>
            <a:r>
              <a:rPr lang="en-US" dirty="0" err="1"/>
              <a:t>Multiplikasi</a:t>
            </a:r>
            <a:r>
              <a:rPr lang="en-US" dirty="0"/>
              <a:t> </a:t>
            </a:r>
          </a:p>
        </p:txBody>
      </p:sp>
      <p:pic>
        <p:nvPicPr>
          <p:cNvPr id="4098" name="Picture 2" descr="Image result for multiplication in vitro">
            <a:extLst>
              <a:ext uri="{FF2B5EF4-FFF2-40B4-BE49-F238E27FC236}">
                <a16:creationId xmlns:a16="http://schemas.microsoft.com/office/drawing/2014/main" id="{2E2DC150-028A-406D-9C57-3226A866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4032"/>
            <a:ext cx="8624741" cy="34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0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A7F6-93AE-4C1A-AFF1-9B59833F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II : </a:t>
            </a:r>
            <a:r>
              <a:rPr lang="en-US" dirty="0" err="1"/>
              <a:t>Multiplikasi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3ECDA-D7EC-4EEE-B60B-C6F5F6B4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organ tunas dan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percabangan</a:t>
            </a:r>
            <a:r>
              <a:rPr lang="en-US" dirty="0"/>
              <a:t> </a:t>
            </a:r>
            <a:r>
              <a:rPr lang="en-US" dirty="0" err="1"/>
              <a:t>aksilar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kuncup</a:t>
            </a:r>
            <a:r>
              <a:rPr lang="en-US" dirty="0"/>
              <a:t> </a:t>
            </a:r>
            <a:r>
              <a:rPr lang="en-US" dirty="0" err="1"/>
              <a:t>adventif</a:t>
            </a:r>
            <a:endParaRPr lang="en-US" dirty="0"/>
          </a:p>
          <a:p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mengulangi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eksplan</a:t>
            </a:r>
            <a:r>
              <a:rPr lang="en-US" dirty="0"/>
              <a:t> </a:t>
            </a:r>
            <a:r>
              <a:rPr lang="en-US" dirty="0" err="1"/>
              <a:t>bertumbuh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tunas.</a:t>
            </a:r>
          </a:p>
          <a:p>
            <a:r>
              <a:rPr lang="en-US" dirty="0" err="1"/>
              <a:t>Pemindahan</a:t>
            </a:r>
            <a:r>
              <a:rPr lang="en-US" dirty="0"/>
              <a:t> propagule (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dipropagasi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medium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medium </a:t>
            </a:r>
            <a:r>
              <a:rPr lang="en-US" dirty="0" err="1"/>
              <a:t>segar</a:t>
            </a:r>
            <a:r>
              <a:rPr lang="en-US" dirty="0"/>
              <a:t> (</a:t>
            </a:r>
            <a:r>
              <a:rPr lang="en-US" dirty="0" err="1"/>
              <a:t>subkultur</a:t>
            </a:r>
            <a:r>
              <a:rPr lang="en-US" dirty="0"/>
              <a:t>)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50694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1237</TotalTime>
  <Words>531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EU MASTER</vt:lpstr>
      <vt:lpstr>KKKkkkk</vt:lpstr>
      <vt:lpstr>Tahapan Kultur jaringan</vt:lpstr>
      <vt:lpstr>Tahapan Kultur Jaringan</vt:lpstr>
      <vt:lpstr>Tahapan Kultur jaringan</vt:lpstr>
      <vt:lpstr>Tahap-tahap Mikropropagasi</vt:lpstr>
      <vt:lpstr>Tahap 0 : Persiapan</vt:lpstr>
      <vt:lpstr>Tahap I : Tahap Inisiasi dan Pemeliharaan Kultur</vt:lpstr>
      <vt:lpstr>Tahap II : Multiplikasi </vt:lpstr>
      <vt:lpstr>Tahap II : Multiplikasi</vt:lpstr>
      <vt:lpstr>Tahap II : Multiplikasi</vt:lpstr>
      <vt:lpstr>Tahap II : Multiplikasi</vt:lpstr>
      <vt:lpstr>Tahap II : Multiplikasi</vt:lpstr>
      <vt:lpstr>Tahap III : Pemanjangan Tunas dan Induksi Akar</vt:lpstr>
      <vt:lpstr>Tahap III : Pemanjangan Tunas dan Induksi Akar</vt:lpstr>
      <vt:lpstr>IV : Transfer Planlet ke Greenhouse</vt:lpstr>
      <vt:lpstr>IV : Transfer Planlet ke Greenhouse</vt:lpstr>
      <vt:lpstr>IV : Transfer Planlet ke Greenhouse</vt:lpstr>
      <vt:lpstr>IV : Transfer Planlet ke Greenhouse</vt:lpstr>
      <vt:lpstr>IV : Transfer Planlet ke Greenhouse</vt:lpstr>
      <vt:lpstr>IV : Transfer Planlet ke Greenhouse</vt:lpstr>
      <vt:lpstr>Green House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KKKkkkk</dc:title>
  <dc:creator>Aroem Naroeni</dc:creator>
  <cp:lastModifiedBy>Aroem Naroeni</cp:lastModifiedBy>
  <cp:revision>111</cp:revision>
  <dcterms:created xsi:type="dcterms:W3CDTF">2018-03-02T12:05:45Z</dcterms:created>
  <dcterms:modified xsi:type="dcterms:W3CDTF">2018-10-28T11:10:14Z</dcterms:modified>
</cp:coreProperties>
</file>