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59" r:id="rId8"/>
    <p:sldId id="265" r:id="rId9"/>
    <p:sldId id="266" r:id="rId10"/>
    <p:sldId id="267" r:id="rId11"/>
    <p:sldId id="260" r:id="rId12"/>
    <p:sldId id="268" r:id="rId13"/>
    <p:sldId id="261" r:id="rId14"/>
    <p:sldId id="269" r:id="rId15"/>
    <p:sldId id="272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7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4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9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7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8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7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6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F418-3D7D-4655-AFAE-E064CB366AF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A850-0E03-4C4E-96BC-B35B31EB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0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22098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Sejarah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Forensik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Pengertian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447024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60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kepeloporannya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kriminologi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Locard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“Sherlock Holmes </a:t>
            </a:r>
            <a:r>
              <a:rPr lang="en-US" dirty="0" err="1" smtClean="0"/>
              <a:t>Perancis</a:t>
            </a:r>
            <a:r>
              <a:rPr lang="en-US" dirty="0" smtClean="0"/>
              <a:t>.”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ke-20,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berteknologi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polymerase chain reaction (PCR)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DNA, </a:t>
            </a:r>
            <a:r>
              <a:rPr lang="en-US" dirty="0" err="1" smtClean="0"/>
              <a:t>teknik</a:t>
            </a:r>
            <a:r>
              <a:rPr lang="en-US" dirty="0" smtClean="0"/>
              <a:t> fingerprinting digital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7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kepolisiaan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detektif</a:t>
            </a:r>
            <a:r>
              <a:rPr lang="en-US" dirty="0"/>
              <a:t>. 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kejahatan-kejahatan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anggota-anggota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detektif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2897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kriminologi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endParaRPr lang="en-US" dirty="0" smtClean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pemberantas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FBI (Federal Bureau of Investigation)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endParaRPr lang="en-US" dirty="0"/>
          </a:p>
          <a:p>
            <a:r>
              <a:rPr lang="en-US" dirty="0" smtClean="0"/>
              <a:t> Di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merangkap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penyelidik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46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kepolisian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Ada </a:t>
            </a:r>
            <a:r>
              <a:rPr lang="en-US" dirty="0" err="1"/>
              <a:t>sekitar</a:t>
            </a:r>
            <a:r>
              <a:rPr lang="en-US" dirty="0"/>
              <a:t> 400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di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40.000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teknisi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764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,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kriminologi</a:t>
            </a:r>
            <a:r>
              <a:rPr lang="en-US" dirty="0" smtClean="0"/>
              <a:t> di </a:t>
            </a:r>
            <a:r>
              <a:rPr lang="en-US" dirty="0" err="1" smtClean="0"/>
              <a:t>universitas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detektif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, </a:t>
            </a:r>
            <a:r>
              <a:rPr lang="en-US" dirty="0" err="1" smtClean="0"/>
              <a:t>mewawancarai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81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Forens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93271"/>
            <a:ext cx="685799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74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lab </a:t>
            </a:r>
            <a:r>
              <a:rPr lang="en-US" dirty="0" err="1" smtClean="0"/>
              <a:t>kriminal</a:t>
            </a:r>
            <a:r>
              <a:rPr lang="en-US" dirty="0" smtClean="0"/>
              <a:t>, </a:t>
            </a:r>
            <a:r>
              <a:rPr lang="en-US" dirty="0" err="1" smtClean="0"/>
              <a:t>untyuk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. Di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penggolongan</a:t>
            </a:r>
            <a:r>
              <a:rPr lang="en-US" dirty="0" smtClean="0"/>
              <a:t>, </a:t>
            </a:r>
            <a:r>
              <a:rPr lang="en-US" dirty="0" err="1" smtClean="0"/>
              <a:t>pebandingan</a:t>
            </a:r>
            <a:r>
              <a:rPr lang="en-US" dirty="0" smtClean="0"/>
              <a:t>, </a:t>
            </a:r>
            <a:r>
              <a:rPr lang="en-US" dirty="0" err="1" smtClean="0"/>
              <a:t>pengamatan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rekonstruksi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“</a:t>
            </a:r>
            <a:r>
              <a:rPr lang="en-US" dirty="0" err="1" smtClean="0"/>
              <a:t>buta</a:t>
            </a:r>
            <a:r>
              <a:rPr lang="en-US" dirty="0" smtClean="0"/>
              <a:t>”,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lain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detektif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84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. </a:t>
            </a:r>
            <a:r>
              <a:rPr lang="en-US" dirty="0" err="1" smtClean="0"/>
              <a:t>Detektif</a:t>
            </a:r>
            <a:r>
              <a:rPr lang="en-US" dirty="0" smtClean="0"/>
              <a:t>,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86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err="1" smtClean="0"/>
              <a:t>Terimakasih</a:t>
            </a:r>
            <a:r>
              <a:rPr lang="en-US" sz="8000" dirty="0" smtClean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3840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modern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smtClean="0"/>
              <a:t>ke-19</a:t>
            </a:r>
          </a:p>
          <a:p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yang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American Academy of Forensic Sciences (AAFS),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1948 </a:t>
            </a:r>
            <a:r>
              <a:rPr lang="en-US" dirty="0" err="1"/>
              <a:t>oleh</a:t>
            </a:r>
            <a:r>
              <a:rPr lang="en-US" dirty="0"/>
              <a:t> yang </a:t>
            </a:r>
            <a:r>
              <a:rPr lang="en-US" dirty="0" err="1"/>
              <a:t>dipimpin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Dr. RH </a:t>
            </a:r>
            <a:r>
              <a:rPr lang="en-US" dirty="0" err="1"/>
              <a:t>Gradwohl</a:t>
            </a:r>
            <a:r>
              <a:rPr lang="en-US" dirty="0"/>
              <a:t> St </a:t>
            </a:r>
            <a:r>
              <a:rPr lang="en-US" dirty="0" smtClean="0"/>
              <a:t>Louis</a:t>
            </a:r>
          </a:p>
          <a:p>
            <a:r>
              <a:rPr lang="en-US" dirty="0" smtClean="0"/>
              <a:t> </a:t>
            </a:r>
            <a:r>
              <a:rPr lang="en-US" dirty="0"/>
              <a:t>American Academy of Sciences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bidang-bidang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patologi</a:t>
            </a:r>
            <a:r>
              <a:rPr lang="en-US" dirty="0"/>
              <a:t>, </a:t>
            </a:r>
            <a:r>
              <a:rPr lang="en-US" dirty="0" err="1"/>
              <a:t>biologi</a:t>
            </a:r>
            <a:r>
              <a:rPr lang="en-US" dirty="0"/>
              <a:t>, </a:t>
            </a:r>
            <a:r>
              <a:rPr lang="en-US" dirty="0" err="1"/>
              <a:t>toksikologi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, </a:t>
            </a:r>
            <a:r>
              <a:rPr lang="en-US" dirty="0" err="1"/>
              <a:t>odontologi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, </a:t>
            </a:r>
            <a:r>
              <a:rPr lang="en-US" dirty="0" err="1"/>
              <a:t>antropologi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psikiatri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geologi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282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ke-20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non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digital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digital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0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Forensik</a:t>
            </a:r>
            <a:r>
              <a:rPr lang="en-US" dirty="0"/>
              <a:t> (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Latin </a:t>
            </a:r>
            <a:r>
              <a:rPr lang="en-US" i="1" dirty="0"/>
              <a:t>forensic </a:t>
            </a:r>
            <a:r>
              <a:rPr lang="en-US" dirty="0"/>
              <a:t>yang </a:t>
            </a:r>
            <a:r>
              <a:rPr lang="en-US" dirty="0" err="1"/>
              <a:t>berarti</a:t>
            </a:r>
            <a:r>
              <a:rPr lang="en-US" dirty="0"/>
              <a:t> “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”,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serumpun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 </a:t>
            </a:r>
            <a:r>
              <a:rPr lang="en-US" i="1" dirty="0"/>
              <a:t>forum</a:t>
            </a:r>
            <a:r>
              <a:rPr lang="en-US" dirty="0"/>
              <a:t> yang </a:t>
            </a:r>
            <a:r>
              <a:rPr lang="en-US" dirty="0" err="1"/>
              <a:t>berarti</a:t>
            </a:r>
            <a:r>
              <a:rPr lang="en-US" dirty="0"/>
              <a:t> “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” 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proses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sains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371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mengumpulan</a:t>
            </a:r>
            <a:r>
              <a:rPr lang="en-US" dirty="0" smtClean="0"/>
              <a:t>, </a:t>
            </a:r>
            <a:r>
              <a:rPr lang="en-US" dirty="0" err="1" smtClean="0"/>
              <a:t>memeriksa</a:t>
            </a:r>
            <a:r>
              <a:rPr lang="en-US" dirty="0" smtClean="0"/>
              <a:t>,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, </a:t>
            </a:r>
            <a:r>
              <a:rPr lang="en-US" dirty="0" err="1" smtClean="0"/>
              <a:t>aspek-aspek</a:t>
            </a:r>
            <a:r>
              <a:rPr lang="en-US" dirty="0" smtClean="0"/>
              <a:t> lain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. Benda-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9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   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.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: “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8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ilmuwan</a:t>
            </a:r>
            <a:r>
              <a:rPr lang="en-US" dirty="0"/>
              <a:t> lain: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, </a:t>
            </a:r>
            <a:r>
              <a:rPr lang="en-US" dirty="0" err="1"/>
              <a:t>menggolongkan</a:t>
            </a:r>
            <a:r>
              <a:rPr lang="en-US" dirty="0"/>
              <a:t>, </a:t>
            </a:r>
            <a:r>
              <a:rPr lang="en-US" dirty="0" err="1"/>
              <a:t>membandingkan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, </a:t>
            </a:r>
            <a:r>
              <a:rPr lang="en-US" dirty="0" err="1"/>
              <a:t>mengukur</a:t>
            </a:r>
            <a:r>
              <a:rPr lang="en-US" dirty="0"/>
              <a:t>, </a:t>
            </a:r>
            <a:r>
              <a:rPr lang="en-US" dirty="0" err="1"/>
              <a:t>memperkirakan</a:t>
            </a:r>
            <a:r>
              <a:rPr lang="en-US" dirty="0"/>
              <a:t>, </a:t>
            </a:r>
            <a:r>
              <a:rPr lang="en-US" dirty="0" err="1"/>
              <a:t>menafsirkan</a:t>
            </a:r>
            <a:r>
              <a:rPr lang="en-US" dirty="0"/>
              <a:t>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755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lelah</a:t>
            </a:r>
            <a:r>
              <a:rPr lang="en-US" dirty="0" smtClean="0"/>
              <a:t>.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tuntas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toksikologi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psikiatri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ke-20,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di TKP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Edmond </a:t>
            </a:r>
            <a:r>
              <a:rPr lang="en-US" dirty="0" err="1" smtClean="0"/>
              <a:t>Locard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profesor</a:t>
            </a:r>
            <a:r>
              <a:rPr lang="en-US" dirty="0" smtClean="0"/>
              <a:t> di University of Lyons,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di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71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675</Words>
  <Application>Microsoft Office PowerPoint</Application>
  <PresentationFormat>On-screen Show (4:3)</PresentationFormat>
  <Paragraphs>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Sejarah Forensik dan Pengertian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Forensik dan Pengertian </dc:title>
  <dc:creator>Staff</dc:creator>
  <cp:lastModifiedBy>Staff</cp:lastModifiedBy>
  <cp:revision>3</cp:revision>
  <dcterms:created xsi:type="dcterms:W3CDTF">2018-10-25T08:08:05Z</dcterms:created>
  <dcterms:modified xsi:type="dcterms:W3CDTF">2018-10-25T09:58:31Z</dcterms:modified>
</cp:coreProperties>
</file>