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5" autoAdjust="0"/>
    <p:restoredTop sz="94660"/>
  </p:normalViewPr>
  <p:slideViewPr>
    <p:cSldViewPr>
      <p:cViewPr varScale="1">
        <p:scale>
          <a:sx n="85" d="100"/>
          <a:sy n="85" d="100"/>
        </p:scale>
        <p:origin x="-1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5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6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2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1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8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3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0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6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1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75C87-CF2C-4ADB-8033-88BF982531A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0907-FB1C-44D3-9F1C-609CD9E93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6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133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RUANG LINGKUP ILMU FORENSIK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91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identifikasi</a:t>
            </a:r>
            <a:r>
              <a:rPr lang="en-US" dirty="0" smtClean="0"/>
              <a:t> </a:t>
            </a:r>
            <a:r>
              <a:rPr lang="en-US" dirty="0" err="1" smtClean="0"/>
              <a:t>forensik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lain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penculikan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, </a:t>
            </a:r>
            <a:r>
              <a:rPr lang="en-US" dirty="0" err="1" smtClean="0"/>
              <a:t>bayi</a:t>
            </a:r>
            <a:r>
              <a:rPr lang="en-US" dirty="0" smtClean="0"/>
              <a:t> </a:t>
            </a:r>
            <a:r>
              <a:rPr lang="en-US" dirty="0" err="1" smtClean="0"/>
              <a:t>tertukar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diragukan</a:t>
            </a:r>
            <a:r>
              <a:rPr lang="en-US" dirty="0" smtClean="0"/>
              <a:t> </a:t>
            </a:r>
            <a:r>
              <a:rPr lang="en-US" dirty="0" err="1" smtClean="0"/>
              <a:t>orangtua</a:t>
            </a:r>
            <a:r>
              <a:rPr lang="en-US" dirty="0" smtClean="0"/>
              <a:t> </a:t>
            </a:r>
            <a:r>
              <a:rPr lang="en-US" dirty="0" err="1" smtClean="0"/>
              <a:t>nya.Identitas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dipastikan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paling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(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meragukan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18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 smtClean="0"/>
              <a:t>Terimakasih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9606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forens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419600" cy="558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245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Forensik</a:t>
            </a:r>
            <a:r>
              <a:rPr lang="en-US" dirty="0"/>
              <a:t> (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 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/>
              <a:t>Latin </a:t>
            </a:r>
            <a:r>
              <a:rPr lang="en-US" i="1" dirty="0" err="1"/>
              <a:t>forensis</a:t>
            </a:r>
            <a:r>
              <a:rPr lang="en-US" dirty="0"/>
              <a:t> yang </a:t>
            </a:r>
            <a:r>
              <a:rPr lang="en-US" dirty="0" err="1"/>
              <a:t>berarti</a:t>
            </a:r>
            <a:r>
              <a:rPr lang="en-US" dirty="0"/>
              <a:t> "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",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serumpun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kata </a:t>
            </a:r>
            <a:r>
              <a:rPr lang="en-US" i="1" dirty="0"/>
              <a:t>forum</a:t>
            </a:r>
            <a:r>
              <a:rPr lang="en-US" dirty="0"/>
              <a:t> yang </a:t>
            </a:r>
            <a:r>
              <a:rPr lang="en-US" dirty="0" err="1"/>
              <a:t>berarti</a:t>
            </a:r>
            <a:r>
              <a:rPr lang="en-US" dirty="0"/>
              <a:t> "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")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proses </a:t>
            </a:r>
            <a:r>
              <a:rPr lang="en-US" dirty="0" err="1"/>
              <a:t>penegakan</a:t>
            </a:r>
            <a:r>
              <a:rPr lang="en-US" dirty="0"/>
              <a:t> </a:t>
            </a:r>
            <a:r>
              <a:rPr lang="en-US" dirty="0" err="1"/>
              <a:t>keadilan</a:t>
            </a:r>
            <a:r>
              <a:rPr lang="en-US" dirty="0"/>
              <a:t> </a:t>
            </a:r>
            <a:r>
              <a:rPr lang="en-US" dirty="0" err="1"/>
              <a:t>melalui</a:t>
            </a:r>
            <a:r>
              <a:rPr lang="en-US" dirty="0"/>
              <a:t> proses </a:t>
            </a:r>
            <a:r>
              <a:rPr lang="en-US" dirty="0" err="1"/>
              <a:t>penerapan</a:t>
            </a:r>
            <a:r>
              <a:rPr lang="en-US" dirty="0"/>
              <a:t> </a:t>
            </a:r>
            <a:r>
              <a:rPr lang="en-US" dirty="0" err="1"/>
              <a:t>ilmu</a:t>
            </a:r>
            <a:r>
              <a:rPr lang="en-US" dirty="0"/>
              <a:t> </a:t>
            </a:r>
            <a:r>
              <a:rPr lang="en-US" dirty="0" err="1"/>
              <a:t>atau</a:t>
            </a:r>
            <a:r>
              <a:rPr lang="en-US" dirty="0"/>
              <a:t> </a:t>
            </a:r>
            <a:r>
              <a:rPr lang="en-US" dirty="0" err="1"/>
              <a:t>sains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61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ilmu-ilmu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</a:t>
            </a:r>
            <a:r>
              <a:rPr lang="en-US" dirty="0" err="1"/>
              <a:t>ilmu</a:t>
            </a:r>
            <a:r>
              <a:rPr lang="en-US" dirty="0"/>
              <a:t> </a:t>
            </a:r>
            <a:r>
              <a:rPr lang="en-US" dirty="0" err="1"/>
              <a:t>fisika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, </a:t>
            </a:r>
            <a:r>
              <a:rPr lang="en-US" dirty="0" err="1"/>
              <a:t>ilmu</a:t>
            </a:r>
            <a:r>
              <a:rPr lang="en-US" dirty="0"/>
              <a:t> </a:t>
            </a:r>
            <a:r>
              <a:rPr lang="en-US" dirty="0" err="1"/>
              <a:t>kimia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, </a:t>
            </a:r>
            <a:r>
              <a:rPr lang="en-US" dirty="0" err="1"/>
              <a:t>ilmu</a:t>
            </a:r>
            <a:r>
              <a:rPr lang="en-US" dirty="0"/>
              <a:t> 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 smtClean="0"/>
              <a:t>forensik</a:t>
            </a:r>
            <a:r>
              <a:rPr lang="en-US" dirty="0"/>
              <a:t>, </a:t>
            </a:r>
            <a:r>
              <a:rPr lang="en-US" dirty="0" err="1"/>
              <a:t>ilmu</a:t>
            </a:r>
            <a:r>
              <a:rPr lang="en-US" dirty="0"/>
              <a:t> 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, </a:t>
            </a:r>
            <a:r>
              <a:rPr lang="en-US" dirty="0" err="1"/>
              <a:t>ilmu</a:t>
            </a:r>
            <a:r>
              <a:rPr lang="en-US" dirty="0"/>
              <a:t> </a:t>
            </a:r>
            <a:r>
              <a:rPr lang="en-US" dirty="0" err="1"/>
              <a:t>toksikologi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, 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 smtClean="0"/>
              <a:t>psikiatri</a:t>
            </a:r>
            <a:r>
              <a:rPr lang="en-US" dirty="0" smtClean="0"/>
              <a:t> </a:t>
            </a:r>
            <a:r>
              <a:rPr lang="en-US" dirty="0" err="1"/>
              <a:t>forensik</a:t>
            </a:r>
            <a:r>
              <a:rPr lang="en-US" dirty="0"/>
              <a:t>, 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Tahap-tahap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 :</a:t>
            </a:r>
          </a:p>
          <a:p>
            <a:r>
              <a:rPr lang="en-US" b="1" dirty="0" err="1"/>
              <a:t>Pengumpulan</a:t>
            </a:r>
            <a:r>
              <a:rPr lang="en-US" b="1" dirty="0"/>
              <a:t> </a:t>
            </a:r>
            <a:r>
              <a:rPr lang="en-US" b="1" i="1" dirty="0"/>
              <a:t>(Acquisition)</a:t>
            </a:r>
            <a:endParaRPr lang="en-US" dirty="0"/>
          </a:p>
          <a:p>
            <a:r>
              <a:rPr lang="en-US" b="1" dirty="0" err="1"/>
              <a:t>Pemeliharaan</a:t>
            </a:r>
            <a:r>
              <a:rPr lang="en-US" b="1" dirty="0"/>
              <a:t> </a:t>
            </a:r>
            <a:r>
              <a:rPr lang="en-US" b="1" i="1" dirty="0"/>
              <a:t>(Preservation)</a:t>
            </a:r>
            <a:endParaRPr lang="en-US" dirty="0"/>
          </a:p>
          <a:p>
            <a:r>
              <a:rPr lang="en-US" b="1" dirty="0" err="1"/>
              <a:t>Analisa</a:t>
            </a:r>
            <a:r>
              <a:rPr lang="en-US" b="1" dirty="0"/>
              <a:t> </a:t>
            </a:r>
            <a:r>
              <a:rPr lang="en-US" b="1" i="1" dirty="0"/>
              <a:t>(Analysis)</a:t>
            </a:r>
            <a:endParaRPr lang="en-US" dirty="0"/>
          </a:p>
          <a:p>
            <a:r>
              <a:rPr lang="en-US" b="1" dirty="0" err="1"/>
              <a:t>Presentasi</a:t>
            </a:r>
            <a:r>
              <a:rPr lang="en-US" b="1" dirty="0"/>
              <a:t> </a:t>
            </a:r>
            <a:r>
              <a:rPr lang="en-US" b="1" i="1" dirty="0"/>
              <a:t>(Presentation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1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forens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5" y="990600"/>
            <a:ext cx="861164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0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Ilmu</a:t>
            </a:r>
            <a:r>
              <a:rPr lang="en-US" dirty="0"/>
              <a:t> 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 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keadilan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dapatdibagi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 </a:t>
            </a:r>
            <a:r>
              <a:rPr lang="en-US" dirty="0" err="1"/>
              <a:t>patologi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, </a:t>
            </a:r>
            <a:r>
              <a:rPr lang="en-US" dirty="0" err="1"/>
              <a:t>ilmu</a:t>
            </a:r>
            <a:r>
              <a:rPr lang="en-US" dirty="0"/>
              <a:t> </a:t>
            </a:r>
            <a:r>
              <a:rPr lang="en-US" dirty="0" err="1"/>
              <a:t>forensik</a:t>
            </a:r>
            <a:r>
              <a:rPr lang="en-US" dirty="0"/>
              <a:t> </a:t>
            </a:r>
            <a:r>
              <a:rPr lang="en-US" dirty="0" err="1"/>
              <a:t>klinik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 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85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forens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69926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32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Identifikasi</a:t>
            </a:r>
            <a:r>
              <a:rPr lang="en-US" b="1" dirty="0"/>
              <a:t> </a:t>
            </a:r>
            <a:r>
              <a:rPr lang="en-US" b="1" dirty="0" err="1"/>
              <a:t>forensik</a:t>
            </a:r>
            <a:r>
              <a:rPr lang="en-US" dirty="0"/>
              <a:t> 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upaya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penyidik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 </a:t>
            </a:r>
            <a:r>
              <a:rPr lang="en-US" dirty="0" err="1"/>
              <a:t>identitas</a:t>
            </a:r>
            <a:r>
              <a:rPr lang="en-US" dirty="0"/>
              <a:t> </a:t>
            </a:r>
            <a:r>
              <a:rPr lang="en-US" dirty="0" err="1"/>
              <a:t>seseorang</a:t>
            </a:r>
            <a:r>
              <a:rPr lang="en-US" dirty="0"/>
              <a:t>. </a:t>
            </a:r>
            <a:r>
              <a:rPr lang="en-US" dirty="0" err="1"/>
              <a:t>Identifikasi</a:t>
            </a:r>
            <a:r>
              <a:rPr lang="en-US" dirty="0"/>
              <a:t> personal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 </a:t>
            </a:r>
            <a:r>
              <a:rPr lang="en-US" dirty="0" err="1"/>
              <a:t>pidana</a:t>
            </a:r>
            <a:r>
              <a:rPr lang="en-US" dirty="0"/>
              <a:t> </a:t>
            </a:r>
            <a:r>
              <a:rPr lang="en-US" dirty="0" err="1"/>
              <a:t>maupun</a:t>
            </a:r>
            <a:r>
              <a:rPr lang="en-US" dirty="0"/>
              <a:t> </a:t>
            </a:r>
            <a:r>
              <a:rPr lang="en-US" dirty="0" err="1"/>
              <a:t>perdata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/>
              <a:t>identitas</a:t>
            </a:r>
            <a:r>
              <a:rPr lang="en-US" dirty="0"/>
              <a:t> personal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amat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penyidikan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kekeliruan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berakibat</a:t>
            </a:r>
            <a:r>
              <a:rPr lang="en-US" dirty="0"/>
              <a:t> fatal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peradilan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61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kedokteran</a:t>
            </a:r>
            <a:r>
              <a:rPr lang="en-US" dirty="0"/>
              <a:t> </a:t>
            </a:r>
            <a:r>
              <a:rPr lang="en-US" dirty="0" err="1"/>
              <a:t>forensik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jenazah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, </a:t>
            </a:r>
            <a:r>
              <a:rPr lang="en-US" dirty="0" err="1"/>
              <a:t>jenazah</a:t>
            </a:r>
            <a:r>
              <a:rPr lang="en-US" dirty="0"/>
              <a:t> yang </a:t>
            </a:r>
            <a:r>
              <a:rPr lang="en-US" dirty="0" err="1"/>
              <a:t>rusak</a:t>
            </a:r>
            <a:r>
              <a:rPr lang="en-US" dirty="0"/>
              <a:t> , </a:t>
            </a:r>
            <a:r>
              <a:rPr lang="en-US" dirty="0" err="1"/>
              <a:t>membusuk</a:t>
            </a:r>
            <a:r>
              <a:rPr lang="en-US" dirty="0"/>
              <a:t>, </a:t>
            </a:r>
            <a:r>
              <a:rPr lang="en-US" dirty="0" err="1"/>
              <a:t>hangus</a:t>
            </a:r>
            <a:r>
              <a:rPr lang="en-US" dirty="0"/>
              <a:t> </a:t>
            </a:r>
            <a:r>
              <a:rPr lang="en-US" dirty="0" err="1"/>
              <a:t>terbakar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massal</a:t>
            </a:r>
            <a:r>
              <a:rPr lang="en-US" dirty="0"/>
              <a:t>,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, </a:t>
            </a:r>
            <a:r>
              <a:rPr lang="en-US" dirty="0" err="1"/>
              <a:t>huru</a:t>
            </a:r>
            <a:r>
              <a:rPr lang="en-US" dirty="0"/>
              <a:t> </a:t>
            </a:r>
            <a:r>
              <a:rPr lang="en-US" dirty="0" err="1"/>
              <a:t>hara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meninggal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potongan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kerangka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236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97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RUANG LINGKUP ILMU FORENSIK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PENDAHULUAN FORENSIK</dc:title>
  <dc:creator>Staff</dc:creator>
  <cp:lastModifiedBy>Staff</cp:lastModifiedBy>
  <cp:revision>3</cp:revision>
  <dcterms:created xsi:type="dcterms:W3CDTF">2018-10-25T08:02:12Z</dcterms:created>
  <dcterms:modified xsi:type="dcterms:W3CDTF">2018-10-25T10:07:49Z</dcterms:modified>
</cp:coreProperties>
</file>