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2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3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3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8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3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0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8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4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2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2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3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16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9C21F-D821-46BE-BE1B-DBF52B193A7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87067-5707-4341-A2D6-8BE48AA5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057400"/>
            <a:ext cx="7772400" cy="1470025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b="1" dirty="0" err="1">
                <a:solidFill>
                  <a:schemeClr val="bg1"/>
                </a:solidFill>
              </a:rPr>
              <a:t>Bioteknologi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Forensik</a:t>
            </a:r>
            <a:r>
              <a:rPr lang="en-US" b="1" dirty="0">
                <a:solidFill>
                  <a:schemeClr val="bg1"/>
                </a:solidFill>
              </a:rPr>
              <a:t> (</a:t>
            </a:r>
            <a:r>
              <a:rPr lang="en-US" b="1" dirty="0" err="1">
                <a:solidFill>
                  <a:schemeClr val="bg1"/>
                </a:solidFill>
              </a:rPr>
              <a:t>Dna</a:t>
            </a:r>
            <a:r>
              <a:rPr lang="en-US" b="1" dirty="0">
                <a:solidFill>
                  <a:schemeClr val="bg1"/>
                </a:solidFill>
              </a:rPr>
              <a:t> Fingerprint)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320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Ketiadaan</a:t>
            </a:r>
            <a:r>
              <a:rPr lang="en-US" dirty="0" smtClean="0"/>
              <a:t> </a:t>
            </a:r>
            <a:r>
              <a:rPr lang="en-US" dirty="0" err="1" smtClean="0"/>
              <a:t>mitokondria</a:t>
            </a:r>
            <a:r>
              <a:rPr lang="en-US" dirty="0" smtClean="0"/>
              <a:t> ayah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keturunannya</a:t>
            </a:r>
            <a:r>
              <a:rPr lang="en-US" dirty="0" smtClean="0"/>
              <a:t> </a:t>
            </a: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mtDNA</a:t>
            </a:r>
            <a:endParaRPr lang="en-US" dirty="0" smtClean="0"/>
          </a:p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mtDNA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maternal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mtDNA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 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segaris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5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/>
              <a:t>analisa</a:t>
            </a:r>
            <a:r>
              <a:rPr lang="en-US" dirty="0"/>
              <a:t> DNA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 DNA fingerprint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 fontAlgn="base">
              <a:buNone/>
            </a:pPr>
            <a:r>
              <a:rPr lang="en-US" b="1" dirty="0" smtClean="0"/>
              <a:t>Restriction </a:t>
            </a:r>
            <a:r>
              <a:rPr lang="en-US" b="1" dirty="0"/>
              <a:t>Fragment Length Polymorphism (RFLP</a:t>
            </a:r>
            <a:r>
              <a:rPr lang="en-US" b="1" dirty="0" smtClean="0"/>
              <a:t>), PCR, STR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822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 smtClean="0"/>
              <a:t>Terimakasih</a:t>
            </a:r>
            <a:r>
              <a:rPr lang="en-US" sz="7200" dirty="0" smtClean="0"/>
              <a:t>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9425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DNA fingerprint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DNA </a:t>
            </a:r>
            <a:r>
              <a:rPr lang="en-US" dirty="0" err="1"/>
              <a:t>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DNA </a:t>
            </a:r>
            <a:r>
              <a:rPr lang="en-US" dirty="0"/>
              <a:t>fingerprint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potongan</a:t>
            </a:r>
            <a:r>
              <a:rPr lang="en-US" dirty="0"/>
              <a:t> DNA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DNA fingerprint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info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di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pengadilan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97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modern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smtClean="0"/>
              <a:t>ke-19</a:t>
            </a:r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Amerika</a:t>
            </a:r>
            <a:r>
              <a:rPr lang="en-US" dirty="0"/>
              <a:t> yang </a:t>
            </a:r>
            <a:r>
              <a:rPr lang="en-US" dirty="0" err="1"/>
              <a:t>bergabung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American Academy of Forensic Sciences (AAFS),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1948 </a:t>
            </a:r>
            <a:r>
              <a:rPr lang="en-US" dirty="0" err="1"/>
              <a:t>oleh</a:t>
            </a:r>
            <a:r>
              <a:rPr lang="en-US" dirty="0"/>
              <a:t> yang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Dr. RH </a:t>
            </a:r>
            <a:r>
              <a:rPr lang="en-US" dirty="0" err="1"/>
              <a:t>Gradwohl</a:t>
            </a:r>
            <a:r>
              <a:rPr lang="en-US" dirty="0"/>
              <a:t> St </a:t>
            </a:r>
            <a:r>
              <a:rPr lang="en-US" dirty="0" smtClean="0"/>
              <a:t>Louis</a:t>
            </a:r>
          </a:p>
          <a:p>
            <a:r>
              <a:rPr lang="en-US" dirty="0" smtClean="0"/>
              <a:t> </a:t>
            </a:r>
            <a:r>
              <a:rPr lang="en-US" dirty="0"/>
              <a:t>American Academy of Sciences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bidang-bidang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patologi</a:t>
            </a:r>
            <a:r>
              <a:rPr lang="en-US" dirty="0"/>
              <a:t>, </a:t>
            </a:r>
            <a:r>
              <a:rPr lang="en-US" dirty="0" err="1"/>
              <a:t>biologi</a:t>
            </a:r>
            <a:r>
              <a:rPr lang="en-US" dirty="0"/>
              <a:t>, </a:t>
            </a:r>
            <a:r>
              <a:rPr lang="en-US" dirty="0" err="1"/>
              <a:t>toksikologi</a:t>
            </a:r>
            <a:r>
              <a:rPr lang="en-US" dirty="0"/>
              <a:t>,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,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, </a:t>
            </a:r>
            <a:r>
              <a:rPr lang="en-US" dirty="0" err="1"/>
              <a:t>odontologi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, </a:t>
            </a:r>
            <a:r>
              <a:rPr lang="en-US" dirty="0" err="1"/>
              <a:t>antropologi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psikiatri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geologi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58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 fingerprint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biologi</a:t>
            </a:r>
            <a:r>
              <a:rPr lang="en-US" dirty="0"/>
              <a:t> </a:t>
            </a:r>
            <a:r>
              <a:rPr lang="en-US" dirty="0" err="1"/>
              <a:t>molekuler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  </a:t>
            </a:r>
            <a:r>
              <a:rPr lang="en-US" dirty="0" err="1"/>
              <a:t>pengujian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DNA,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sehimpunan</a:t>
            </a:r>
            <a:r>
              <a:rPr lang="en-US" dirty="0"/>
              <a:t> data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DNA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sampelnya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355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DNA Fingerprint yang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diadopsi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1985 </a:t>
            </a:r>
            <a:r>
              <a:rPr lang="en-US" dirty="0" err="1"/>
              <a:t>oleh</a:t>
            </a:r>
            <a:r>
              <a:rPr lang="en-US" dirty="0"/>
              <a:t> Alec </a:t>
            </a:r>
            <a:r>
              <a:rPr lang="en-US" dirty="0" err="1"/>
              <a:t>Jeffreys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Oxford University. </a:t>
            </a:r>
            <a:endParaRPr lang="en-US" dirty="0" smtClean="0"/>
          </a:p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/>
              <a:t>Jeffrey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mengungkap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orang,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penanda</a:t>
            </a:r>
            <a:r>
              <a:rPr lang="en-US" dirty="0"/>
              <a:t> </a:t>
            </a:r>
            <a:r>
              <a:rPr lang="en-US" dirty="0" err="1"/>
              <a:t>gennya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binatang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tanaman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DNA yang </a:t>
            </a:r>
            <a:r>
              <a:rPr lang="en-US" dirty="0" err="1"/>
              <a:t>unik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64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Penggunaan</a:t>
            </a:r>
            <a:r>
              <a:rPr lang="en-US" dirty="0"/>
              <a:t> DNA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pembuktian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kriminal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1987,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pemerkosaan</a:t>
            </a:r>
            <a:r>
              <a:rPr lang="en-US" dirty="0"/>
              <a:t> di </a:t>
            </a:r>
            <a:r>
              <a:rPr lang="en-US" dirty="0" err="1"/>
              <a:t>Inggris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</a:t>
            </a:r>
            <a:r>
              <a:rPr lang="en-US" dirty="0"/>
              <a:t>Indonesia, </a:t>
            </a:r>
            <a:r>
              <a:rPr lang="en-US" dirty="0" err="1"/>
              <a:t>istilah</a:t>
            </a:r>
            <a:r>
              <a:rPr lang="en-US" dirty="0"/>
              <a:t> DNA fingerprint 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mencuat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rentetan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peledakan</a:t>
            </a:r>
            <a:r>
              <a:rPr lang="en-US" dirty="0"/>
              <a:t> </a:t>
            </a:r>
            <a:r>
              <a:rPr lang="en-US" dirty="0" err="1"/>
              <a:t>bom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 air,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bom</a:t>
            </a:r>
            <a:r>
              <a:rPr lang="en-US" dirty="0"/>
              <a:t> Bali, </a:t>
            </a:r>
            <a:r>
              <a:rPr lang="en-US" dirty="0" err="1"/>
              <a:t>bom</a:t>
            </a:r>
            <a:r>
              <a:rPr lang="en-US" dirty="0"/>
              <a:t> JW Marriot, </a:t>
            </a:r>
            <a:r>
              <a:rPr lang="en-US" dirty="0" err="1"/>
              <a:t>peledakan</a:t>
            </a:r>
            <a:r>
              <a:rPr lang="en-US" dirty="0"/>
              <a:t> </a:t>
            </a:r>
            <a:r>
              <a:rPr lang="en-US" dirty="0" err="1"/>
              <a:t>bom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Kedubes</a:t>
            </a:r>
            <a:r>
              <a:rPr lang="en-US" dirty="0"/>
              <a:t> Australia </a:t>
            </a:r>
            <a:r>
              <a:rPr lang="en-US" dirty="0" err="1"/>
              <a:t>dan</a:t>
            </a:r>
            <a:r>
              <a:rPr lang="en-US" dirty="0"/>
              <a:t> lain-lain.</a:t>
            </a:r>
          </a:p>
        </p:txBody>
      </p:sp>
    </p:spTree>
    <p:extLst>
      <p:ext uri="{BB962C8B-B14F-4D97-AF65-F5344CB8AC3E}">
        <p14:creationId xmlns:p14="http://schemas.microsoft.com/office/powerpoint/2010/main" val="4041712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DNA fingerprint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sidik</a:t>
            </a:r>
            <a:r>
              <a:rPr lang="en-US" dirty="0"/>
              <a:t> </a:t>
            </a:r>
            <a:r>
              <a:rPr lang="en-US" dirty="0" err="1"/>
              <a:t>jari</a:t>
            </a:r>
            <a:r>
              <a:rPr lang="en-US" dirty="0"/>
              <a:t> DNA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kekhasan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DNA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. </a:t>
            </a:r>
            <a:endParaRPr lang="en-US" dirty="0" smtClean="0"/>
          </a:p>
          <a:p>
            <a:pPr fontAlgn="base"/>
            <a:r>
              <a:rPr lang="en-US" dirty="0" smtClean="0"/>
              <a:t>DNA </a:t>
            </a:r>
            <a:r>
              <a:rPr lang="en-US" dirty="0"/>
              <a:t>fingerprint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 </a:t>
            </a:r>
            <a:r>
              <a:rPr lang="en-US" dirty="0" err="1"/>
              <a:t>Tes</a:t>
            </a:r>
            <a:r>
              <a:rPr lang="en-US" dirty="0"/>
              <a:t> DNA fingerprint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DNA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DNA </a:t>
            </a:r>
            <a:r>
              <a:rPr lang="en-US" dirty="0" err="1"/>
              <a:t>mitokondria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92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DNA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forensik</a:t>
            </a:r>
            <a:r>
              <a:rPr lang="en-US" dirty="0"/>
              <a:t> 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DNA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DNA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orangtua</a:t>
            </a:r>
            <a:r>
              <a:rPr lang="en-US" dirty="0"/>
              <a:t> (diploid). </a:t>
            </a:r>
            <a:endParaRPr lang="en-US" dirty="0" smtClean="0"/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 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orangtua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DNA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seayah-ibu</a:t>
            </a:r>
            <a:r>
              <a:rPr lang="en-US" dirty="0"/>
              <a:t>, </a:t>
            </a:r>
            <a:r>
              <a:rPr lang="en-US" dirty="0" err="1"/>
              <a:t>anak</a:t>
            </a:r>
            <a:r>
              <a:rPr lang="en-US" dirty="0"/>
              <a:t>, </a:t>
            </a:r>
            <a:r>
              <a:rPr lang="en-US" dirty="0" err="1"/>
              <a:t>paman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bibi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kakek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nenek</a:t>
            </a:r>
            <a:r>
              <a:rPr lang="en-US" dirty="0"/>
              <a:t> </a:t>
            </a:r>
            <a:r>
              <a:rPr lang="en-US" dirty="0" err="1"/>
              <a:t>kandung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segregasi</a:t>
            </a:r>
            <a:r>
              <a:rPr lang="en-US" dirty="0"/>
              <a:t> Mendel. </a:t>
            </a:r>
            <a:endParaRPr lang="en-US" dirty="0" smtClean="0"/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sepupu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0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DNA </a:t>
            </a:r>
            <a:r>
              <a:rPr lang="en-US" dirty="0" err="1"/>
              <a:t>mitokondria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mtDNA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molekulnya</a:t>
            </a:r>
            <a:r>
              <a:rPr lang="en-US" dirty="0"/>
              <a:t> yang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ribuan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, </a:t>
            </a:r>
            <a:r>
              <a:rPr lang="en-US" dirty="0" err="1"/>
              <a:t>akar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batang</a:t>
            </a:r>
            <a:r>
              <a:rPr lang="en-US" dirty="0"/>
              <a:t> </a:t>
            </a:r>
            <a:r>
              <a:rPr lang="en-US" dirty="0" err="1"/>
              <a:t>rambut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fosil</a:t>
            </a:r>
            <a:r>
              <a:rPr lang="en-US" dirty="0"/>
              <a:t> </a:t>
            </a:r>
            <a:r>
              <a:rPr lang="en-US" dirty="0" err="1"/>
              <a:t>tulang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, </a:t>
            </a:r>
            <a:r>
              <a:rPr lang="en-US" dirty="0" err="1"/>
              <a:t>bentuknya</a:t>
            </a:r>
            <a:r>
              <a:rPr lang="en-US" dirty="0"/>
              <a:t> yang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stabil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resisten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degradasi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818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398</Words>
  <Application>Microsoft Office PowerPoint</Application>
  <PresentationFormat>On-screen Show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Bioteknologi Forensik (Dna Fingerprint)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Bioteknologi Forensik (Dna Fingerprint)  </dc:title>
  <dc:creator>Staff</dc:creator>
  <cp:lastModifiedBy>Staff</cp:lastModifiedBy>
  <cp:revision>1</cp:revision>
  <dcterms:created xsi:type="dcterms:W3CDTF">2018-10-25T10:08:00Z</dcterms:created>
  <dcterms:modified xsi:type="dcterms:W3CDTF">2018-10-25T10:17:03Z</dcterms:modified>
</cp:coreProperties>
</file>