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6" r:id="rId5"/>
    <p:sldId id="258" r:id="rId6"/>
    <p:sldId id="259" r:id="rId7"/>
    <p:sldId id="267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CBA-C0A5-431F-93C2-24AA38A5B905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9FF-D958-4424-A59B-F5D7C3DF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6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CBA-C0A5-431F-93C2-24AA38A5B905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9FF-D958-4424-A59B-F5D7C3DF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3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CBA-C0A5-431F-93C2-24AA38A5B905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9FF-D958-4424-A59B-F5D7C3DF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93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CBA-C0A5-431F-93C2-24AA38A5B905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9FF-D958-4424-A59B-F5D7C3DF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9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CBA-C0A5-431F-93C2-24AA38A5B905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9FF-D958-4424-A59B-F5D7C3DF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1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CBA-C0A5-431F-93C2-24AA38A5B905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9FF-D958-4424-A59B-F5D7C3DF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1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CBA-C0A5-431F-93C2-24AA38A5B905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9FF-D958-4424-A59B-F5D7C3DF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0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CBA-C0A5-431F-93C2-24AA38A5B905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9FF-D958-4424-A59B-F5D7C3DF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3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CBA-C0A5-431F-93C2-24AA38A5B905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9FF-D958-4424-A59B-F5D7C3DF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6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CBA-C0A5-431F-93C2-24AA38A5B905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9FF-D958-4424-A59B-F5D7C3DF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8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9CBA-C0A5-431F-93C2-24AA38A5B905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69FF-D958-4424-A59B-F5D7C3DF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88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39CBA-C0A5-431F-93C2-24AA38A5B905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069FF-D958-4424-A59B-F5D7C3DFD9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2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b="1" dirty="0"/>
              <a:t>Pengertian dan aplikasi DNA forensik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55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Teknologi</a:t>
            </a:r>
            <a:r>
              <a:rPr lang="en-US" dirty="0" smtClean="0"/>
              <a:t> DNA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mencolok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diskriminasinya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sensitifitasnya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sidik</a:t>
            </a:r>
            <a:r>
              <a:rPr lang="en-US" dirty="0" smtClean="0"/>
              <a:t> DNA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penyelidikan</a:t>
            </a:r>
            <a:r>
              <a:rPr lang="en-US" dirty="0" smtClean="0"/>
              <a:t> </a:t>
            </a:r>
            <a:r>
              <a:rPr lang="en-US" dirty="0" err="1" smtClean="0"/>
              <a:t>kasus-kasus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serologi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elektroforesis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protein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sidik</a:t>
            </a:r>
            <a:r>
              <a:rPr lang="en-US" dirty="0" smtClean="0"/>
              <a:t> DNA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Metode</a:t>
            </a:r>
            <a:r>
              <a:rPr lang="en-US" dirty="0" smtClean="0"/>
              <a:t> Southern Blots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menedeteksi</a:t>
            </a:r>
            <a:r>
              <a:rPr lang="en-US" dirty="0" smtClean="0"/>
              <a:t> </a:t>
            </a:r>
            <a:r>
              <a:rPr lang="en-US" dirty="0" err="1" smtClean="0"/>
              <a:t>loki</a:t>
            </a:r>
            <a:r>
              <a:rPr lang="en-US" dirty="0" smtClean="0"/>
              <a:t> </a:t>
            </a:r>
            <a:r>
              <a:rPr lang="en-US" dirty="0" err="1" smtClean="0"/>
              <a:t>polimorfisme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DNA </a:t>
            </a:r>
            <a:r>
              <a:rPr lang="en-US" dirty="0" err="1" smtClean="0"/>
              <a:t>sekecil</a:t>
            </a:r>
            <a:r>
              <a:rPr lang="en-US" dirty="0" smtClean="0"/>
              <a:t> 60 </a:t>
            </a:r>
            <a:r>
              <a:rPr lang="en-US" dirty="0" err="1" smtClean="0"/>
              <a:t>nanogram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Polymerase Chain Reaction (PCR)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DNA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nanogram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di TKP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degradasi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sensitif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PCR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666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Southern Blots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menedeteksi</a:t>
            </a:r>
            <a:r>
              <a:rPr lang="en-US" dirty="0" smtClean="0"/>
              <a:t> </a:t>
            </a:r>
            <a:r>
              <a:rPr lang="en-US" dirty="0" err="1" smtClean="0"/>
              <a:t>loki</a:t>
            </a:r>
            <a:r>
              <a:rPr lang="en-US" dirty="0" smtClean="0"/>
              <a:t> </a:t>
            </a:r>
            <a:r>
              <a:rPr lang="en-US" dirty="0" err="1" smtClean="0"/>
              <a:t>polimorfisme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DNA </a:t>
            </a:r>
            <a:r>
              <a:rPr lang="en-US" dirty="0" err="1" smtClean="0"/>
              <a:t>sekecil</a:t>
            </a:r>
            <a:r>
              <a:rPr lang="en-US" dirty="0" smtClean="0"/>
              <a:t> 60 </a:t>
            </a:r>
            <a:r>
              <a:rPr lang="en-US" dirty="0" err="1" smtClean="0"/>
              <a:t>nanogram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Polymerase Chain Reaction (PCR)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DNA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nanogram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di TKP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degradasi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sensitif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PCR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983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7200" dirty="0" err="1" smtClean="0"/>
              <a:t>Terimakasih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9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DNA forens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5020232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85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3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DNA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orang </a:t>
            </a:r>
            <a:r>
              <a:rPr lang="en-US" dirty="0" err="1" smtClean="0"/>
              <a:t>dengan</a:t>
            </a:r>
            <a:r>
              <a:rPr lang="en-US" dirty="0" smtClean="0"/>
              <a:t> orang lain. Para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DNA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, </a:t>
            </a:r>
            <a:r>
              <a:rPr lang="en-US" dirty="0" err="1" smtClean="0"/>
              <a:t>tulang</a:t>
            </a:r>
            <a:r>
              <a:rPr lang="en-US" dirty="0" smtClean="0"/>
              <a:t>, </a:t>
            </a:r>
            <a:r>
              <a:rPr lang="en-US" dirty="0" err="1" smtClean="0"/>
              <a:t>rambut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yang lain.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, </a:t>
            </a:r>
            <a:r>
              <a:rPr lang="en-US" dirty="0" err="1" smtClean="0"/>
              <a:t>mengekstrak</a:t>
            </a:r>
            <a:r>
              <a:rPr lang="en-US" dirty="0" smtClean="0"/>
              <a:t> </a:t>
            </a:r>
            <a:r>
              <a:rPr lang="en-US" dirty="0" err="1" smtClean="0"/>
              <a:t>DNAnya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menganalisanya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DNA (marker).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92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539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marker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DNA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sepotong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DNA (probe) yang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sekuen</a:t>
            </a:r>
            <a:r>
              <a:rPr lang="en-US" dirty="0" smtClean="0"/>
              <a:t> DNA </a:t>
            </a:r>
            <a:r>
              <a:rPr lang="en-US" dirty="0" err="1" smtClean="0"/>
              <a:t>pasangan</a:t>
            </a:r>
            <a:r>
              <a:rPr lang="en-US" dirty="0" smtClean="0"/>
              <a:t>/</a:t>
            </a:r>
            <a:r>
              <a:rPr lang="en-US" dirty="0" err="1" smtClean="0"/>
              <a:t>komplementernya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DNA. </a:t>
            </a:r>
          </a:p>
          <a:p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seri</a:t>
            </a:r>
            <a:r>
              <a:rPr lang="en-US" dirty="0" smtClean="0"/>
              <a:t> probe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berikatan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DNA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lain. 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DNA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626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Marker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DNA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lima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DNA yang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kriminalitas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yang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tersangka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DNA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bukt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477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DNA forens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550687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271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DNA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DNA </a:t>
            </a:r>
            <a:r>
              <a:rPr lang="en-US" dirty="0" err="1" smtClean="0"/>
              <a:t>mitokondria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DNA </a:t>
            </a:r>
            <a:r>
              <a:rPr lang="en-US" dirty="0" err="1" smtClean="0"/>
              <a:t>inti</a:t>
            </a:r>
            <a:r>
              <a:rPr lang="en-US" dirty="0" smtClean="0"/>
              <a:t> sel. DNA yang paling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DNA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DNA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mitokondria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keturunannya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Kasus-kasus</a:t>
            </a:r>
            <a:r>
              <a:rPr lang="en-US" dirty="0" smtClean="0"/>
              <a:t> </a:t>
            </a:r>
            <a:r>
              <a:rPr lang="en-US" dirty="0" err="1" smtClean="0"/>
              <a:t>kriminal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DNA di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ditemukan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(TKP). </a:t>
            </a:r>
          </a:p>
        </p:txBody>
      </p:sp>
    </p:spTree>
    <p:extLst>
      <p:ext uri="{BB962C8B-B14F-4D97-AF65-F5344CB8AC3E}">
        <p14:creationId xmlns:p14="http://schemas.microsoft.com/office/powerpoint/2010/main" val="4184668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puntung</a:t>
            </a:r>
            <a:r>
              <a:rPr lang="en-US" dirty="0" smtClean="0"/>
              <a:t> </a:t>
            </a:r>
            <a:r>
              <a:rPr lang="en-US" dirty="0" err="1" smtClean="0"/>
              <a:t>rokok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yang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DNA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epitel</a:t>
            </a:r>
            <a:r>
              <a:rPr lang="en-US" dirty="0" smtClean="0"/>
              <a:t> </a:t>
            </a:r>
            <a:r>
              <a:rPr lang="en-US" dirty="0" err="1" smtClean="0"/>
              <a:t>bibir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rokok</a:t>
            </a:r>
            <a:r>
              <a:rPr lang="en-US" dirty="0" smtClean="0"/>
              <a:t> </a:t>
            </a:r>
            <a:r>
              <a:rPr lang="en-US" dirty="0" err="1" smtClean="0"/>
              <a:t>dihisap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r>
              <a:rPr lang="en-US" dirty="0" smtClean="0"/>
              <a:t>, </a:t>
            </a:r>
            <a:r>
              <a:rPr lang="en-US" dirty="0" err="1" smtClean="0"/>
              <a:t>epitel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bibir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tertinggal</a:t>
            </a:r>
            <a:r>
              <a:rPr lang="en-US" dirty="0" smtClean="0"/>
              <a:t> di </a:t>
            </a:r>
            <a:r>
              <a:rPr lang="en-US" dirty="0" err="1" smtClean="0"/>
              <a:t>puntung</a:t>
            </a:r>
            <a:r>
              <a:rPr lang="en-US" dirty="0" smtClean="0"/>
              <a:t> </a:t>
            </a:r>
            <a:r>
              <a:rPr lang="en-US" dirty="0" err="1" smtClean="0"/>
              <a:t>rokok</a:t>
            </a:r>
            <a:r>
              <a:rPr lang="en-US" dirty="0" smtClean="0"/>
              <a:t>. </a:t>
            </a:r>
            <a:r>
              <a:rPr lang="en-US" dirty="0" err="1" smtClean="0"/>
              <a:t>Epitel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menggandung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DNA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dilacak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</a:t>
            </a:r>
            <a:r>
              <a:rPr lang="en-US" dirty="0" err="1" smtClean="0"/>
              <a:t>ledakan</a:t>
            </a:r>
            <a:r>
              <a:rPr lang="en-US" dirty="0" smtClean="0"/>
              <a:t> </a:t>
            </a:r>
            <a:r>
              <a:rPr lang="en-US" dirty="0" err="1" smtClean="0"/>
              <a:t>bom</a:t>
            </a:r>
            <a:r>
              <a:rPr lang="en-US" dirty="0" smtClean="0"/>
              <a:t>, </a:t>
            </a:r>
            <a:r>
              <a:rPr lang="en-US" dirty="0" err="1" smtClean="0"/>
              <a:t>serpihan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yang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dikenali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sekuens</a:t>
            </a:r>
            <a:r>
              <a:rPr lang="en-US" dirty="0" smtClean="0"/>
              <a:t> </a:t>
            </a:r>
            <a:r>
              <a:rPr lang="en-US" dirty="0" err="1" smtClean="0"/>
              <a:t>genetikanya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sidik</a:t>
            </a:r>
            <a:r>
              <a:rPr lang="en-US" dirty="0" smtClean="0"/>
              <a:t> DNA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garis-garis</a:t>
            </a:r>
            <a:r>
              <a:rPr lang="en-US" dirty="0" smtClean="0"/>
              <a:t> yang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bar-code di </a:t>
            </a:r>
            <a:r>
              <a:rPr lang="en-US" dirty="0" err="1" smtClean="0"/>
              <a:t>kemasan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minuman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garis-garis</a:t>
            </a:r>
            <a:r>
              <a:rPr lang="en-US" dirty="0" smtClean="0"/>
              <a:t> DNA, </a:t>
            </a:r>
            <a:r>
              <a:rPr lang="en-US" dirty="0" err="1" smtClean="0"/>
              <a:t>antara</a:t>
            </a:r>
            <a:r>
              <a:rPr lang="en-US" dirty="0" smtClean="0"/>
              <a:t> 30 </a:t>
            </a:r>
            <a:r>
              <a:rPr lang="en-US" dirty="0" err="1" smtClean="0"/>
              <a:t>sampai</a:t>
            </a:r>
            <a:r>
              <a:rPr lang="en-US" dirty="0" smtClean="0"/>
              <a:t> 100 </a:t>
            </a:r>
            <a:r>
              <a:rPr lang="en-US" dirty="0" err="1" smtClean="0"/>
              <a:t>sekuens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DNA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terdekatnya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ayah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kandungnya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korban</a:t>
            </a:r>
            <a:r>
              <a:rPr lang="en-US" dirty="0" smtClean="0"/>
              <a:t> </a:t>
            </a:r>
            <a:r>
              <a:rPr lang="en-US" dirty="0" err="1" smtClean="0"/>
              <a:t>forensik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yang </a:t>
            </a:r>
            <a:r>
              <a:rPr lang="en-US" dirty="0" err="1" smtClean="0"/>
              <a:t>hancur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dilacak</a:t>
            </a:r>
            <a:r>
              <a:rPr lang="en-US" dirty="0" smtClean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01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578</Words>
  <Application>Microsoft Office PowerPoint</Application>
  <PresentationFormat>On-screen Show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Pengertian dan aplikasi DNA forensik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dan aplikasi DNA forensik</dc:title>
  <dc:creator>Staff</dc:creator>
  <cp:lastModifiedBy>Staff</cp:lastModifiedBy>
  <cp:revision>3</cp:revision>
  <dcterms:created xsi:type="dcterms:W3CDTF">2018-10-25T10:34:33Z</dcterms:created>
  <dcterms:modified xsi:type="dcterms:W3CDTF">2018-10-25T11:33:20Z</dcterms:modified>
</cp:coreProperties>
</file>