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3" r:id="rId7"/>
    <p:sldId id="264" r:id="rId8"/>
    <p:sldId id="265" r:id="rId9"/>
    <p:sldId id="267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7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45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5B21B5-C040-441E-94FC-9B9E1C0A55CC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76E8951-9E43-4775-956C-4EB8A0673E8C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Metabolic Engineering</a:t>
          </a:r>
          <a:endParaRPr lang="en-US" b="1" dirty="0">
            <a:solidFill>
              <a:schemeClr val="tx1"/>
            </a:solidFill>
          </a:endParaRPr>
        </a:p>
      </dgm:t>
    </dgm:pt>
    <dgm:pt modelId="{81731B81-57C0-4BBE-82CE-C58F70B9EF49}" type="parTrans" cxnId="{F06850DC-CBDA-49ED-9EDA-CD4295C7A919}">
      <dgm:prSet/>
      <dgm:spPr/>
      <dgm:t>
        <a:bodyPr/>
        <a:lstStyle/>
        <a:p>
          <a:endParaRPr lang="en-US"/>
        </a:p>
      </dgm:t>
    </dgm:pt>
    <dgm:pt modelId="{14B549EF-59AB-4AE7-A39A-6E22618A1DC5}" type="sibTrans" cxnId="{F06850DC-CBDA-49ED-9EDA-CD4295C7A919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  <dgm:t>
        <a:bodyPr/>
        <a:lstStyle/>
        <a:p>
          <a:endParaRPr lang="en-US"/>
        </a:p>
      </dgm:t>
    </dgm:pt>
    <dgm:pt modelId="{67F40B7A-B2D4-4D94-9D1D-8D5F5FB19C61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Protein Engineering</a:t>
          </a:r>
          <a:endParaRPr lang="en-US" b="1" dirty="0">
            <a:solidFill>
              <a:schemeClr val="tx1"/>
            </a:solidFill>
          </a:endParaRPr>
        </a:p>
      </dgm:t>
    </dgm:pt>
    <dgm:pt modelId="{5959E5FA-ACAB-4037-A0FE-A41469C23F32}" type="parTrans" cxnId="{4AA919CA-C39E-4902-B4F3-E639B466FAAA}">
      <dgm:prSet/>
      <dgm:spPr/>
      <dgm:t>
        <a:bodyPr/>
        <a:lstStyle/>
        <a:p>
          <a:endParaRPr lang="en-US"/>
        </a:p>
      </dgm:t>
    </dgm:pt>
    <dgm:pt modelId="{08F5A865-4FED-42E1-8C56-0AB098176295}" type="sibTrans" cxnId="{4AA919CA-C39E-4902-B4F3-E639B466FAAA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en-US"/>
        </a:p>
      </dgm:t>
    </dgm:pt>
    <dgm:pt modelId="{DF78F0EF-CD14-41AE-A78F-CBE0A2601F80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Genetic Engineering</a:t>
          </a:r>
          <a:endParaRPr lang="en-US" b="1" dirty="0">
            <a:solidFill>
              <a:schemeClr val="tx1"/>
            </a:solidFill>
          </a:endParaRPr>
        </a:p>
      </dgm:t>
    </dgm:pt>
    <dgm:pt modelId="{B40910C9-44CB-40BB-8394-018223F7D6C3}" type="parTrans" cxnId="{D5125B64-24F1-4875-B2D0-BB2CA07BF735}">
      <dgm:prSet/>
      <dgm:spPr/>
      <dgm:t>
        <a:bodyPr/>
        <a:lstStyle/>
        <a:p>
          <a:endParaRPr lang="en-US"/>
        </a:p>
      </dgm:t>
    </dgm:pt>
    <dgm:pt modelId="{66E6B67E-E9A7-40AB-9B42-5AB27902A12E}" type="sibTrans" cxnId="{D5125B64-24F1-4875-B2D0-BB2CA07BF735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  <dgm:t>
        <a:bodyPr/>
        <a:lstStyle/>
        <a:p>
          <a:endParaRPr lang="en-US"/>
        </a:p>
      </dgm:t>
    </dgm:pt>
    <dgm:pt modelId="{608C6472-A243-4286-BC70-29446E063B88}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Biochemical</a:t>
          </a:r>
          <a:endParaRPr lang="en-US" b="1" dirty="0">
            <a:solidFill>
              <a:schemeClr val="tx1"/>
            </a:solidFill>
          </a:endParaRPr>
        </a:p>
      </dgm:t>
    </dgm:pt>
    <dgm:pt modelId="{90294AD8-0B90-4DE5-B42B-D240B40A9307}" type="parTrans" cxnId="{1C378DBC-9D75-40AD-B890-FA16368F5722}">
      <dgm:prSet/>
      <dgm:spPr/>
      <dgm:t>
        <a:bodyPr/>
        <a:lstStyle/>
        <a:p>
          <a:endParaRPr lang="en-US"/>
        </a:p>
      </dgm:t>
    </dgm:pt>
    <dgm:pt modelId="{4C80A2F0-1CE1-486D-8184-8BE6D1DA0561}" type="sibTrans" cxnId="{1C378DBC-9D75-40AD-B890-FA16368F5722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en-US"/>
        </a:p>
      </dgm:t>
    </dgm:pt>
    <dgm:pt modelId="{17F20853-5314-4CA8-8127-A9BCC4B8B6B5}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Bioprocess</a:t>
          </a:r>
          <a:endParaRPr lang="en-US" b="1" dirty="0">
            <a:solidFill>
              <a:schemeClr val="tx1"/>
            </a:solidFill>
          </a:endParaRPr>
        </a:p>
      </dgm:t>
    </dgm:pt>
    <dgm:pt modelId="{0C4EDFD5-C7A3-4812-95AB-5C0284E62974}" type="parTrans" cxnId="{36B52C3D-A045-4206-90A6-12F71CCF677E}">
      <dgm:prSet/>
      <dgm:spPr/>
      <dgm:t>
        <a:bodyPr/>
        <a:lstStyle/>
        <a:p>
          <a:endParaRPr lang="en-US"/>
        </a:p>
      </dgm:t>
    </dgm:pt>
    <dgm:pt modelId="{E4310033-A7EE-4CA3-A6E2-6DDE6A7977A1}" type="sibTrans" cxnId="{36B52C3D-A045-4206-90A6-12F71CCF677E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  <dgm:pt modelId="{D7D66C2B-08F7-47A3-8A73-9666B097DADB}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Biotechnology Engineering</a:t>
          </a:r>
          <a:endParaRPr lang="en-US" b="1" dirty="0">
            <a:solidFill>
              <a:schemeClr val="tx1"/>
            </a:solidFill>
          </a:endParaRPr>
        </a:p>
      </dgm:t>
    </dgm:pt>
    <dgm:pt modelId="{7841455D-8C7B-4ECC-9299-11FBD114908B}" type="parTrans" cxnId="{1AFB8815-91F7-46AE-A019-ACB56506C74E}">
      <dgm:prSet/>
      <dgm:spPr/>
      <dgm:t>
        <a:bodyPr/>
        <a:lstStyle/>
        <a:p>
          <a:endParaRPr lang="en-US"/>
        </a:p>
      </dgm:t>
    </dgm:pt>
    <dgm:pt modelId="{6A1A6ED9-BA03-48CE-91F3-1278AEA30755}" type="sibTrans" cxnId="{1AFB8815-91F7-46AE-A019-ACB56506C74E}">
      <dgm:prSet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  <dgm:t>
        <a:bodyPr/>
        <a:lstStyle/>
        <a:p>
          <a:endParaRPr lang="en-US"/>
        </a:p>
      </dgm:t>
    </dgm:pt>
    <dgm:pt modelId="{44927259-9B89-4172-A7D4-E47C2827BD3F}" type="pres">
      <dgm:prSet presAssocID="{035B21B5-C040-441E-94FC-9B9E1C0A55CC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A84A5998-4756-492A-B966-8E31D47F5413}" type="pres">
      <dgm:prSet presAssocID="{376E8951-9E43-4775-956C-4EB8A0673E8C}" presName="text1" presStyleCnt="0"/>
      <dgm:spPr/>
    </dgm:pt>
    <dgm:pt modelId="{4C11FC7A-4300-4A54-9B0F-64121AEB5F48}" type="pres">
      <dgm:prSet presAssocID="{376E8951-9E43-4775-956C-4EB8A0673E8C}" presName="textRepeatNode" presStyleLbl="align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4BFF39-5941-4E3E-943B-0F366BA6A1ED}" type="pres">
      <dgm:prSet presAssocID="{376E8951-9E43-4775-956C-4EB8A0673E8C}" presName="textaccent1" presStyleCnt="0"/>
      <dgm:spPr/>
    </dgm:pt>
    <dgm:pt modelId="{BCB84D35-2662-41C1-BF9D-62EE36EB1D1C}" type="pres">
      <dgm:prSet presAssocID="{376E8951-9E43-4775-956C-4EB8A0673E8C}" presName="accentRepeatNode" presStyleLbl="solidAlignAcc1" presStyleIdx="0" presStyleCnt="12"/>
      <dgm:spPr/>
    </dgm:pt>
    <dgm:pt modelId="{7C4E3A38-1604-43FB-A91A-D14ACE5CF03F}" type="pres">
      <dgm:prSet presAssocID="{14B549EF-59AB-4AE7-A39A-6E22618A1DC5}" presName="image1" presStyleCnt="0"/>
      <dgm:spPr/>
    </dgm:pt>
    <dgm:pt modelId="{612728E5-07B9-4938-8D38-98B2DC07A43A}" type="pres">
      <dgm:prSet presAssocID="{14B549EF-59AB-4AE7-A39A-6E22618A1DC5}" presName="imageRepeatNode" presStyleLbl="alignAcc1" presStyleIdx="0" presStyleCnt="6"/>
      <dgm:spPr/>
      <dgm:t>
        <a:bodyPr/>
        <a:lstStyle/>
        <a:p>
          <a:endParaRPr lang="en-US"/>
        </a:p>
      </dgm:t>
    </dgm:pt>
    <dgm:pt modelId="{0AF55DD2-F9CE-419B-8F13-3D4E38E6ABF6}" type="pres">
      <dgm:prSet presAssocID="{14B549EF-59AB-4AE7-A39A-6E22618A1DC5}" presName="imageaccent1" presStyleCnt="0"/>
      <dgm:spPr/>
    </dgm:pt>
    <dgm:pt modelId="{C1E6AAB6-53DA-42BD-8E1A-BD152F50A49F}" type="pres">
      <dgm:prSet presAssocID="{14B549EF-59AB-4AE7-A39A-6E22618A1DC5}" presName="accentRepeatNode" presStyleLbl="solidAlignAcc1" presStyleIdx="1" presStyleCnt="12"/>
      <dgm:spPr/>
    </dgm:pt>
    <dgm:pt modelId="{3A9135E7-B138-45CD-B937-C66BEFA5B351}" type="pres">
      <dgm:prSet presAssocID="{67F40B7A-B2D4-4D94-9D1D-8D5F5FB19C61}" presName="text2" presStyleCnt="0"/>
      <dgm:spPr/>
    </dgm:pt>
    <dgm:pt modelId="{FB754D0B-F2AB-4369-B27B-36B48A62C077}" type="pres">
      <dgm:prSet presAssocID="{67F40B7A-B2D4-4D94-9D1D-8D5F5FB19C61}" presName="textRepeatNode" presStyleLbl="align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D539FA-5E96-4CBB-9F51-539772207B64}" type="pres">
      <dgm:prSet presAssocID="{67F40B7A-B2D4-4D94-9D1D-8D5F5FB19C61}" presName="textaccent2" presStyleCnt="0"/>
      <dgm:spPr/>
    </dgm:pt>
    <dgm:pt modelId="{C9C8F9FB-E309-473B-87EF-C201BE709ECF}" type="pres">
      <dgm:prSet presAssocID="{67F40B7A-B2D4-4D94-9D1D-8D5F5FB19C61}" presName="accentRepeatNode" presStyleLbl="solidAlignAcc1" presStyleIdx="2" presStyleCnt="12"/>
      <dgm:spPr/>
    </dgm:pt>
    <dgm:pt modelId="{4D13E65A-4481-4FA4-BA69-F96526D73530}" type="pres">
      <dgm:prSet presAssocID="{08F5A865-4FED-42E1-8C56-0AB098176295}" presName="image2" presStyleCnt="0"/>
      <dgm:spPr/>
    </dgm:pt>
    <dgm:pt modelId="{6832BFC9-A43A-4D69-B0B2-CCBD2EEB1721}" type="pres">
      <dgm:prSet presAssocID="{08F5A865-4FED-42E1-8C56-0AB098176295}" presName="imageRepeatNode" presStyleLbl="alignAcc1" presStyleIdx="1" presStyleCnt="6"/>
      <dgm:spPr/>
      <dgm:t>
        <a:bodyPr/>
        <a:lstStyle/>
        <a:p>
          <a:endParaRPr lang="en-US"/>
        </a:p>
      </dgm:t>
    </dgm:pt>
    <dgm:pt modelId="{98FC2EDD-8B93-4916-95D0-2295ABDE1F06}" type="pres">
      <dgm:prSet presAssocID="{08F5A865-4FED-42E1-8C56-0AB098176295}" presName="imageaccent2" presStyleCnt="0"/>
      <dgm:spPr/>
    </dgm:pt>
    <dgm:pt modelId="{4E62B368-02E4-4240-8CED-8C61263F05B5}" type="pres">
      <dgm:prSet presAssocID="{08F5A865-4FED-42E1-8C56-0AB098176295}" presName="accentRepeatNode" presStyleLbl="solidAlignAcc1" presStyleIdx="3" presStyleCnt="12"/>
      <dgm:spPr/>
    </dgm:pt>
    <dgm:pt modelId="{B156F005-C923-47C5-A60E-66DD685ABF2D}" type="pres">
      <dgm:prSet presAssocID="{DF78F0EF-CD14-41AE-A78F-CBE0A2601F80}" presName="text3" presStyleCnt="0"/>
      <dgm:spPr/>
    </dgm:pt>
    <dgm:pt modelId="{B8CBACFB-9084-4619-9F45-91B64C1EE238}" type="pres">
      <dgm:prSet presAssocID="{DF78F0EF-CD14-41AE-A78F-CBE0A2601F80}" presName="textRepeatNode" presStyleLbl="align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A5AB4F-3D4B-47F4-85E0-5043B1D6F9EA}" type="pres">
      <dgm:prSet presAssocID="{DF78F0EF-CD14-41AE-A78F-CBE0A2601F80}" presName="textaccent3" presStyleCnt="0"/>
      <dgm:spPr/>
    </dgm:pt>
    <dgm:pt modelId="{B0C322F6-2238-4385-A61E-907CC10F7262}" type="pres">
      <dgm:prSet presAssocID="{DF78F0EF-CD14-41AE-A78F-CBE0A2601F80}" presName="accentRepeatNode" presStyleLbl="solidAlignAcc1" presStyleIdx="4" presStyleCnt="12"/>
      <dgm:spPr/>
    </dgm:pt>
    <dgm:pt modelId="{FC945355-C2B2-4FC4-AD9B-7930740EA6F5}" type="pres">
      <dgm:prSet presAssocID="{66E6B67E-E9A7-40AB-9B42-5AB27902A12E}" presName="image3" presStyleCnt="0"/>
      <dgm:spPr/>
    </dgm:pt>
    <dgm:pt modelId="{3327AC52-63F2-412B-9562-C1C3934CDFC4}" type="pres">
      <dgm:prSet presAssocID="{66E6B67E-E9A7-40AB-9B42-5AB27902A12E}" presName="imageRepeatNode" presStyleLbl="alignAcc1" presStyleIdx="2" presStyleCnt="6"/>
      <dgm:spPr/>
      <dgm:t>
        <a:bodyPr/>
        <a:lstStyle/>
        <a:p>
          <a:endParaRPr lang="en-US"/>
        </a:p>
      </dgm:t>
    </dgm:pt>
    <dgm:pt modelId="{16F2D978-F4E7-4F72-830F-4FB11F00346C}" type="pres">
      <dgm:prSet presAssocID="{66E6B67E-E9A7-40AB-9B42-5AB27902A12E}" presName="imageaccent3" presStyleCnt="0"/>
      <dgm:spPr/>
    </dgm:pt>
    <dgm:pt modelId="{5B3FA660-F1E1-4190-8600-89C618870F71}" type="pres">
      <dgm:prSet presAssocID="{66E6B67E-E9A7-40AB-9B42-5AB27902A12E}" presName="accentRepeatNode" presStyleLbl="solidAlignAcc1" presStyleIdx="5" presStyleCnt="12"/>
      <dgm:spPr/>
    </dgm:pt>
    <dgm:pt modelId="{9FCDDC45-B46A-4C76-9CAD-563DF6E0E654}" type="pres">
      <dgm:prSet presAssocID="{608C6472-A243-4286-BC70-29446E063B88}" presName="text4" presStyleCnt="0"/>
      <dgm:spPr/>
    </dgm:pt>
    <dgm:pt modelId="{0E474464-FF72-4CC6-9800-62736D2B2C3D}" type="pres">
      <dgm:prSet presAssocID="{608C6472-A243-4286-BC70-29446E063B88}" presName="textRepeatNode" presStyleLbl="align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24E32E-E67C-465E-9C4E-C681018C3EFE}" type="pres">
      <dgm:prSet presAssocID="{608C6472-A243-4286-BC70-29446E063B88}" presName="textaccent4" presStyleCnt="0"/>
      <dgm:spPr/>
    </dgm:pt>
    <dgm:pt modelId="{84F6367C-9ED7-4D81-81AC-7EDBCAA9320E}" type="pres">
      <dgm:prSet presAssocID="{608C6472-A243-4286-BC70-29446E063B88}" presName="accentRepeatNode" presStyleLbl="solidAlignAcc1" presStyleIdx="6" presStyleCnt="12"/>
      <dgm:spPr/>
    </dgm:pt>
    <dgm:pt modelId="{97D617B9-5F1A-4F00-819E-458F338E126F}" type="pres">
      <dgm:prSet presAssocID="{4C80A2F0-1CE1-486D-8184-8BE6D1DA0561}" presName="image4" presStyleCnt="0"/>
      <dgm:spPr/>
    </dgm:pt>
    <dgm:pt modelId="{27E761CB-2AFB-415A-96E3-9AE35CC09EF9}" type="pres">
      <dgm:prSet presAssocID="{4C80A2F0-1CE1-486D-8184-8BE6D1DA0561}" presName="imageRepeatNode" presStyleLbl="alignAcc1" presStyleIdx="3" presStyleCnt="6"/>
      <dgm:spPr/>
      <dgm:t>
        <a:bodyPr/>
        <a:lstStyle/>
        <a:p>
          <a:endParaRPr lang="en-US"/>
        </a:p>
      </dgm:t>
    </dgm:pt>
    <dgm:pt modelId="{D79EFB0E-6F17-4387-BA83-FAC637B9046A}" type="pres">
      <dgm:prSet presAssocID="{4C80A2F0-1CE1-486D-8184-8BE6D1DA0561}" presName="imageaccent4" presStyleCnt="0"/>
      <dgm:spPr/>
    </dgm:pt>
    <dgm:pt modelId="{1775F418-63C0-4502-8A9A-A5766564F142}" type="pres">
      <dgm:prSet presAssocID="{4C80A2F0-1CE1-486D-8184-8BE6D1DA0561}" presName="accentRepeatNode" presStyleLbl="solidAlignAcc1" presStyleIdx="7" presStyleCnt="12"/>
      <dgm:spPr/>
    </dgm:pt>
    <dgm:pt modelId="{F8AF98FA-BD2E-43CC-A871-0F9CF668544A}" type="pres">
      <dgm:prSet presAssocID="{17F20853-5314-4CA8-8127-A9BCC4B8B6B5}" presName="text5" presStyleCnt="0"/>
      <dgm:spPr/>
    </dgm:pt>
    <dgm:pt modelId="{36D79353-56AB-4237-8818-B65552431E7D}" type="pres">
      <dgm:prSet presAssocID="{17F20853-5314-4CA8-8127-A9BCC4B8B6B5}" presName="textRepeatNode" presStyleLbl="align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626C53-DD3C-43C4-BC85-6B5B31BD247A}" type="pres">
      <dgm:prSet presAssocID="{17F20853-5314-4CA8-8127-A9BCC4B8B6B5}" presName="textaccent5" presStyleCnt="0"/>
      <dgm:spPr/>
    </dgm:pt>
    <dgm:pt modelId="{45C7DD6C-698C-4D7E-AC7B-CE253F3228FC}" type="pres">
      <dgm:prSet presAssocID="{17F20853-5314-4CA8-8127-A9BCC4B8B6B5}" presName="accentRepeatNode" presStyleLbl="solidAlignAcc1" presStyleIdx="8" presStyleCnt="12"/>
      <dgm:spPr/>
    </dgm:pt>
    <dgm:pt modelId="{F4CDDDAA-8387-43E8-9607-C29BB21A29E7}" type="pres">
      <dgm:prSet presAssocID="{E4310033-A7EE-4CA3-A6E2-6DDE6A7977A1}" presName="image5" presStyleCnt="0"/>
      <dgm:spPr/>
    </dgm:pt>
    <dgm:pt modelId="{A6FE36E8-D252-4269-B13D-47996C78B97F}" type="pres">
      <dgm:prSet presAssocID="{E4310033-A7EE-4CA3-A6E2-6DDE6A7977A1}" presName="imageRepeatNode" presStyleLbl="alignAcc1" presStyleIdx="4" presStyleCnt="6"/>
      <dgm:spPr/>
      <dgm:t>
        <a:bodyPr/>
        <a:lstStyle/>
        <a:p>
          <a:endParaRPr lang="en-US"/>
        </a:p>
      </dgm:t>
    </dgm:pt>
    <dgm:pt modelId="{EC147A1B-DA2E-432F-BE56-C860C9C9FA08}" type="pres">
      <dgm:prSet presAssocID="{E4310033-A7EE-4CA3-A6E2-6DDE6A7977A1}" presName="imageaccent5" presStyleCnt="0"/>
      <dgm:spPr/>
    </dgm:pt>
    <dgm:pt modelId="{D6050DA4-8829-48D9-AA44-1AC8E6DD37A4}" type="pres">
      <dgm:prSet presAssocID="{E4310033-A7EE-4CA3-A6E2-6DDE6A7977A1}" presName="accentRepeatNode" presStyleLbl="solidAlignAcc1" presStyleIdx="9" presStyleCnt="12"/>
      <dgm:spPr/>
    </dgm:pt>
    <dgm:pt modelId="{FBAEAA69-233B-4B2B-AC5F-89229920DC9D}" type="pres">
      <dgm:prSet presAssocID="{D7D66C2B-08F7-47A3-8A73-9666B097DADB}" presName="text6" presStyleCnt="0"/>
      <dgm:spPr/>
    </dgm:pt>
    <dgm:pt modelId="{AECC8763-085B-407E-BA5E-B2D154B8250E}" type="pres">
      <dgm:prSet presAssocID="{D7D66C2B-08F7-47A3-8A73-9666B097DADB}" presName="textRepeatNode" presStyleLbl="align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93B4E7-F2A7-411D-8A01-D82FA990CE4A}" type="pres">
      <dgm:prSet presAssocID="{D7D66C2B-08F7-47A3-8A73-9666B097DADB}" presName="textaccent6" presStyleCnt="0"/>
      <dgm:spPr/>
    </dgm:pt>
    <dgm:pt modelId="{296B6C9C-0F0D-45FE-85D4-C134EABD2EA7}" type="pres">
      <dgm:prSet presAssocID="{D7D66C2B-08F7-47A3-8A73-9666B097DADB}" presName="accentRepeatNode" presStyleLbl="solidAlignAcc1" presStyleIdx="10" presStyleCnt="12"/>
      <dgm:spPr/>
    </dgm:pt>
    <dgm:pt modelId="{C22C5DC3-6433-41E7-894F-662A46FC4124}" type="pres">
      <dgm:prSet presAssocID="{6A1A6ED9-BA03-48CE-91F3-1278AEA30755}" presName="image6" presStyleCnt="0"/>
      <dgm:spPr/>
    </dgm:pt>
    <dgm:pt modelId="{53D045FE-3803-4BBD-932E-CF2ABFBA3094}" type="pres">
      <dgm:prSet presAssocID="{6A1A6ED9-BA03-48CE-91F3-1278AEA30755}" presName="imageRepeatNode" presStyleLbl="alignAcc1" presStyleIdx="5" presStyleCnt="6"/>
      <dgm:spPr/>
      <dgm:t>
        <a:bodyPr/>
        <a:lstStyle/>
        <a:p>
          <a:endParaRPr lang="en-US"/>
        </a:p>
      </dgm:t>
    </dgm:pt>
    <dgm:pt modelId="{10096D21-996B-48D5-8A06-FAD0DE67643B}" type="pres">
      <dgm:prSet presAssocID="{6A1A6ED9-BA03-48CE-91F3-1278AEA30755}" presName="imageaccent6" presStyleCnt="0"/>
      <dgm:spPr/>
    </dgm:pt>
    <dgm:pt modelId="{233E2F19-EF29-49CB-9316-1BB590C98A4B}" type="pres">
      <dgm:prSet presAssocID="{6A1A6ED9-BA03-48CE-91F3-1278AEA30755}" presName="accentRepeatNode" presStyleLbl="solidAlignAcc1" presStyleIdx="11" presStyleCnt="12"/>
      <dgm:spPr/>
    </dgm:pt>
  </dgm:ptLst>
  <dgm:cxnLst>
    <dgm:cxn modelId="{F06850DC-CBDA-49ED-9EDA-CD4295C7A919}" srcId="{035B21B5-C040-441E-94FC-9B9E1C0A55CC}" destId="{376E8951-9E43-4775-956C-4EB8A0673E8C}" srcOrd="0" destOrd="0" parTransId="{81731B81-57C0-4BBE-82CE-C58F70B9EF49}" sibTransId="{14B549EF-59AB-4AE7-A39A-6E22618A1DC5}"/>
    <dgm:cxn modelId="{C1D81C1B-A0DA-4380-B7C6-5189B35A8C9B}" type="presOf" srcId="{17F20853-5314-4CA8-8127-A9BCC4B8B6B5}" destId="{36D79353-56AB-4237-8818-B65552431E7D}" srcOrd="0" destOrd="0" presId="urn:microsoft.com/office/officeart/2008/layout/HexagonCluster"/>
    <dgm:cxn modelId="{1C378DBC-9D75-40AD-B890-FA16368F5722}" srcId="{035B21B5-C040-441E-94FC-9B9E1C0A55CC}" destId="{608C6472-A243-4286-BC70-29446E063B88}" srcOrd="3" destOrd="0" parTransId="{90294AD8-0B90-4DE5-B42B-D240B40A9307}" sibTransId="{4C80A2F0-1CE1-486D-8184-8BE6D1DA0561}"/>
    <dgm:cxn modelId="{4137971B-A445-405F-BFEE-372EF1799903}" type="presOf" srcId="{4C80A2F0-1CE1-486D-8184-8BE6D1DA0561}" destId="{27E761CB-2AFB-415A-96E3-9AE35CC09EF9}" srcOrd="0" destOrd="0" presId="urn:microsoft.com/office/officeart/2008/layout/HexagonCluster"/>
    <dgm:cxn modelId="{63ACC38F-9E66-4BA1-8820-BD914BD97C21}" type="presOf" srcId="{DF78F0EF-CD14-41AE-A78F-CBE0A2601F80}" destId="{B8CBACFB-9084-4619-9F45-91B64C1EE238}" srcOrd="0" destOrd="0" presId="urn:microsoft.com/office/officeart/2008/layout/HexagonCluster"/>
    <dgm:cxn modelId="{36B52C3D-A045-4206-90A6-12F71CCF677E}" srcId="{035B21B5-C040-441E-94FC-9B9E1C0A55CC}" destId="{17F20853-5314-4CA8-8127-A9BCC4B8B6B5}" srcOrd="4" destOrd="0" parTransId="{0C4EDFD5-C7A3-4812-95AB-5C0284E62974}" sibTransId="{E4310033-A7EE-4CA3-A6E2-6DDE6A7977A1}"/>
    <dgm:cxn modelId="{2B1A863F-CDE6-47EA-A4F1-20F0A4FB2AAC}" type="presOf" srcId="{D7D66C2B-08F7-47A3-8A73-9666B097DADB}" destId="{AECC8763-085B-407E-BA5E-B2D154B8250E}" srcOrd="0" destOrd="0" presId="urn:microsoft.com/office/officeart/2008/layout/HexagonCluster"/>
    <dgm:cxn modelId="{D5125B64-24F1-4875-B2D0-BB2CA07BF735}" srcId="{035B21B5-C040-441E-94FC-9B9E1C0A55CC}" destId="{DF78F0EF-CD14-41AE-A78F-CBE0A2601F80}" srcOrd="2" destOrd="0" parTransId="{B40910C9-44CB-40BB-8394-018223F7D6C3}" sibTransId="{66E6B67E-E9A7-40AB-9B42-5AB27902A12E}"/>
    <dgm:cxn modelId="{27817CD0-B653-425C-988E-BD2567213BEE}" type="presOf" srcId="{376E8951-9E43-4775-956C-4EB8A0673E8C}" destId="{4C11FC7A-4300-4A54-9B0F-64121AEB5F48}" srcOrd="0" destOrd="0" presId="urn:microsoft.com/office/officeart/2008/layout/HexagonCluster"/>
    <dgm:cxn modelId="{8D6FBEB5-8C87-4E3E-8E3E-03EA2C76CEE5}" type="presOf" srcId="{6A1A6ED9-BA03-48CE-91F3-1278AEA30755}" destId="{53D045FE-3803-4BBD-932E-CF2ABFBA3094}" srcOrd="0" destOrd="0" presId="urn:microsoft.com/office/officeart/2008/layout/HexagonCluster"/>
    <dgm:cxn modelId="{1AFB8815-91F7-46AE-A019-ACB56506C74E}" srcId="{035B21B5-C040-441E-94FC-9B9E1C0A55CC}" destId="{D7D66C2B-08F7-47A3-8A73-9666B097DADB}" srcOrd="5" destOrd="0" parTransId="{7841455D-8C7B-4ECC-9299-11FBD114908B}" sibTransId="{6A1A6ED9-BA03-48CE-91F3-1278AEA30755}"/>
    <dgm:cxn modelId="{4AA919CA-C39E-4902-B4F3-E639B466FAAA}" srcId="{035B21B5-C040-441E-94FC-9B9E1C0A55CC}" destId="{67F40B7A-B2D4-4D94-9D1D-8D5F5FB19C61}" srcOrd="1" destOrd="0" parTransId="{5959E5FA-ACAB-4037-A0FE-A41469C23F32}" sibTransId="{08F5A865-4FED-42E1-8C56-0AB098176295}"/>
    <dgm:cxn modelId="{95E014A3-606B-4E72-9E89-29C359478ADD}" type="presOf" srcId="{08F5A865-4FED-42E1-8C56-0AB098176295}" destId="{6832BFC9-A43A-4D69-B0B2-CCBD2EEB1721}" srcOrd="0" destOrd="0" presId="urn:microsoft.com/office/officeart/2008/layout/HexagonCluster"/>
    <dgm:cxn modelId="{4FEBFA3D-3C18-4EBC-97C2-9A53B51975E7}" type="presOf" srcId="{67F40B7A-B2D4-4D94-9D1D-8D5F5FB19C61}" destId="{FB754D0B-F2AB-4369-B27B-36B48A62C077}" srcOrd="0" destOrd="0" presId="urn:microsoft.com/office/officeart/2008/layout/HexagonCluster"/>
    <dgm:cxn modelId="{FE1028EE-6275-48A9-83ED-A42448D48051}" type="presOf" srcId="{E4310033-A7EE-4CA3-A6E2-6DDE6A7977A1}" destId="{A6FE36E8-D252-4269-B13D-47996C78B97F}" srcOrd="0" destOrd="0" presId="urn:microsoft.com/office/officeart/2008/layout/HexagonCluster"/>
    <dgm:cxn modelId="{52D6AB0B-E99E-4BC9-84DC-10E7277EFC46}" type="presOf" srcId="{14B549EF-59AB-4AE7-A39A-6E22618A1DC5}" destId="{612728E5-07B9-4938-8D38-98B2DC07A43A}" srcOrd="0" destOrd="0" presId="urn:microsoft.com/office/officeart/2008/layout/HexagonCluster"/>
    <dgm:cxn modelId="{B14ADA95-3073-4CD4-8A3C-6D28B58E24B8}" type="presOf" srcId="{66E6B67E-E9A7-40AB-9B42-5AB27902A12E}" destId="{3327AC52-63F2-412B-9562-C1C3934CDFC4}" srcOrd="0" destOrd="0" presId="urn:microsoft.com/office/officeart/2008/layout/HexagonCluster"/>
    <dgm:cxn modelId="{CC52E3EA-04FB-46AF-80D8-556D2E7EAAAA}" type="presOf" srcId="{608C6472-A243-4286-BC70-29446E063B88}" destId="{0E474464-FF72-4CC6-9800-62736D2B2C3D}" srcOrd="0" destOrd="0" presId="urn:microsoft.com/office/officeart/2008/layout/HexagonCluster"/>
    <dgm:cxn modelId="{DB0FD560-8434-47CD-B004-2E02CCF91C5B}" type="presOf" srcId="{035B21B5-C040-441E-94FC-9B9E1C0A55CC}" destId="{44927259-9B89-4172-A7D4-E47C2827BD3F}" srcOrd="0" destOrd="0" presId="urn:microsoft.com/office/officeart/2008/layout/HexagonCluster"/>
    <dgm:cxn modelId="{8D6C200E-260B-4DFD-8401-FFFEED582BB0}" type="presParOf" srcId="{44927259-9B89-4172-A7D4-E47C2827BD3F}" destId="{A84A5998-4756-492A-B966-8E31D47F5413}" srcOrd="0" destOrd="0" presId="urn:microsoft.com/office/officeart/2008/layout/HexagonCluster"/>
    <dgm:cxn modelId="{379223D4-C349-4F59-AF63-98B8F81AFFC9}" type="presParOf" srcId="{A84A5998-4756-492A-B966-8E31D47F5413}" destId="{4C11FC7A-4300-4A54-9B0F-64121AEB5F48}" srcOrd="0" destOrd="0" presId="urn:microsoft.com/office/officeart/2008/layout/HexagonCluster"/>
    <dgm:cxn modelId="{3D7B26F2-E013-4047-9D59-0F1F0B1F410E}" type="presParOf" srcId="{44927259-9B89-4172-A7D4-E47C2827BD3F}" destId="{CE4BFF39-5941-4E3E-943B-0F366BA6A1ED}" srcOrd="1" destOrd="0" presId="urn:microsoft.com/office/officeart/2008/layout/HexagonCluster"/>
    <dgm:cxn modelId="{2FF1FDD8-6C10-48AE-AD70-F54F5648CFD6}" type="presParOf" srcId="{CE4BFF39-5941-4E3E-943B-0F366BA6A1ED}" destId="{BCB84D35-2662-41C1-BF9D-62EE36EB1D1C}" srcOrd="0" destOrd="0" presId="urn:microsoft.com/office/officeart/2008/layout/HexagonCluster"/>
    <dgm:cxn modelId="{7C6EA742-9583-43E4-8977-B0943EC0FC80}" type="presParOf" srcId="{44927259-9B89-4172-A7D4-E47C2827BD3F}" destId="{7C4E3A38-1604-43FB-A91A-D14ACE5CF03F}" srcOrd="2" destOrd="0" presId="urn:microsoft.com/office/officeart/2008/layout/HexagonCluster"/>
    <dgm:cxn modelId="{C9DB7F8F-70E6-47DD-A19C-2D51B4EF1F77}" type="presParOf" srcId="{7C4E3A38-1604-43FB-A91A-D14ACE5CF03F}" destId="{612728E5-07B9-4938-8D38-98B2DC07A43A}" srcOrd="0" destOrd="0" presId="urn:microsoft.com/office/officeart/2008/layout/HexagonCluster"/>
    <dgm:cxn modelId="{4F93BDC8-0A8D-4DF7-9AEC-275E42A10B97}" type="presParOf" srcId="{44927259-9B89-4172-A7D4-E47C2827BD3F}" destId="{0AF55DD2-F9CE-419B-8F13-3D4E38E6ABF6}" srcOrd="3" destOrd="0" presId="urn:microsoft.com/office/officeart/2008/layout/HexagonCluster"/>
    <dgm:cxn modelId="{60D97142-4E3F-4D66-ADB9-6755289A2BD0}" type="presParOf" srcId="{0AF55DD2-F9CE-419B-8F13-3D4E38E6ABF6}" destId="{C1E6AAB6-53DA-42BD-8E1A-BD152F50A49F}" srcOrd="0" destOrd="0" presId="urn:microsoft.com/office/officeart/2008/layout/HexagonCluster"/>
    <dgm:cxn modelId="{2A064E20-32C4-4AB3-ACFE-A837E2F0969C}" type="presParOf" srcId="{44927259-9B89-4172-A7D4-E47C2827BD3F}" destId="{3A9135E7-B138-45CD-B937-C66BEFA5B351}" srcOrd="4" destOrd="0" presId="urn:microsoft.com/office/officeart/2008/layout/HexagonCluster"/>
    <dgm:cxn modelId="{91EE5746-5B30-4FE4-A0F7-2A40AC4AE98D}" type="presParOf" srcId="{3A9135E7-B138-45CD-B937-C66BEFA5B351}" destId="{FB754D0B-F2AB-4369-B27B-36B48A62C077}" srcOrd="0" destOrd="0" presId="urn:microsoft.com/office/officeart/2008/layout/HexagonCluster"/>
    <dgm:cxn modelId="{63338400-A4C0-4A12-8B18-3FEA559F05EA}" type="presParOf" srcId="{44927259-9B89-4172-A7D4-E47C2827BD3F}" destId="{AED539FA-5E96-4CBB-9F51-539772207B64}" srcOrd="5" destOrd="0" presId="urn:microsoft.com/office/officeart/2008/layout/HexagonCluster"/>
    <dgm:cxn modelId="{33D54845-412D-4A3F-8B2C-8FECDD3EA180}" type="presParOf" srcId="{AED539FA-5E96-4CBB-9F51-539772207B64}" destId="{C9C8F9FB-E309-473B-87EF-C201BE709ECF}" srcOrd="0" destOrd="0" presId="urn:microsoft.com/office/officeart/2008/layout/HexagonCluster"/>
    <dgm:cxn modelId="{38EE2D00-932A-4282-AA2F-349D924AB2FD}" type="presParOf" srcId="{44927259-9B89-4172-A7D4-E47C2827BD3F}" destId="{4D13E65A-4481-4FA4-BA69-F96526D73530}" srcOrd="6" destOrd="0" presId="urn:microsoft.com/office/officeart/2008/layout/HexagonCluster"/>
    <dgm:cxn modelId="{539DE5E8-CFDB-4604-9F42-D232B778FCE4}" type="presParOf" srcId="{4D13E65A-4481-4FA4-BA69-F96526D73530}" destId="{6832BFC9-A43A-4D69-B0B2-CCBD2EEB1721}" srcOrd="0" destOrd="0" presId="urn:microsoft.com/office/officeart/2008/layout/HexagonCluster"/>
    <dgm:cxn modelId="{0BDA5431-9958-4F63-80D6-B4CC5A3F783E}" type="presParOf" srcId="{44927259-9B89-4172-A7D4-E47C2827BD3F}" destId="{98FC2EDD-8B93-4916-95D0-2295ABDE1F06}" srcOrd="7" destOrd="0" presId="urn:microsoft.com/office/officeart/2008/layout/HexagonCluster"/>
    <dgm:cxn modelId="{93C43282-6BCA-4CDA-B686-EA08DC3809E6}" type="presParOf" srcId="{98FC2EDD-8B93-4916-95D0-2295ABDE1F06}" destId="{4E62B368-02E4-4240-8CED-8C61263F05B5}" srcOrd="0" destOrd="0" presId="urn:microsoft.com/office/officeart/2008/layout/HexagonCluster"/>
    <dgm:cxn modelId="{BFF6D302-B59B-46FD-A40F-9BCF994E00D8}" type="presParOf" srcId="{44927259-9B89-4172-A7D4-E47C2827BD3F}" destId="{B156F005-C923-47C5-A60E-66DD685ABF2D}" srcOrd="8" destOrd="0" presId="urn:microsoft.com/office/officeart/2008/layout/HexagonCluster"/>
    <dgm:cxn modelId="{F05B0DE4-1A39-49BF-9D24-690BCA6699ED}" type="presParOf" srcId="{B156F005-C923-47C5-A60E-66DD685ABF2D}" destId="{B8CBACFB-9084-4619-9F45-91B64C1EE238}" srcOrd="0" destOrd="0" presId="urn:microsoft.com/office/officeart/2008/layout/HexagonCluster"/>
    <dgm:cxn modelId="{AFC0081F-93A3-4DA8-B966-9091E5123D36}" type="presParOf" srcId="{44927259-9B89-4172-A7D4-E47C2827BD3F}" destId="{6EA5AB4F-3D4B-47F4-85E0-5043B1D6F9EA}" srcOrd="9" destOrd="0" presId="urn:microsoft.com/office/officeart/2008/layout/HexagonCluster"/>
    <dgm:cxn modelId="{858E26A2-4D18-4B26-BAAB-812B4C5693E5}" type="presParOf" srcId="{6EA5AB4F-3D4B-47F4-85E0-5043B1D6F9EA}" destId="{B0C322F6-2238-4385-A61E-907CC10F7262}" srcOrd="0" destOrd="0" presId="urn:microsoft.com/office/officeart/2008/layout/HexagonCluster"/>
    <dgm:cxn modelId="{7D935C5B-B7B6-4041-878A-8AE859E5B797}" type="presParOf" srcId="{44927259-9B89-4172-A7D4-E47C2827BD3F}" destId="{FC945355-C2B2-4FC4-AD9B-7930740EA6F5}" srcOrd="10" destOrd="0" presId="urn:microsoft.com/office/officeart/2008/layout/HexagonCluster"/>
    <dgm:cxn modelId="{69796EAC-E40D-4FBD-8FD8-6A80E6E61524}" type="presParOf" srcId="{FC945355-C2B2-4FC4-AD9B-7930740EA6F5}" destId="{3327AC52-63F2-412B-9562-C1C3934CDFC4}" srcOrd="0" destOrd="0" presId="urn:microsoft.com/office/officeart/2008/layout/HexagonCluster"/>
    <dgm:cxn modelId="{1FB60DE4-F61A-45D8-A4D4-A01F5A4A55B4}" type="presParOf" srcId="{44927259-9B89-4172-A7D4-E47C2827BD3F}" destId="{16F2D978-F4E7-4F72-830F-4FB11F00346C}" srcOrd="11" destOrd="0" presId="urn:microsoft.com/office/officeart/2008/layout/HexagonCluster"/>
    <dgm:cxn modelId="{18CBB3B1-E91B-481E-ADD2-EF84AA2F4DC8}" type="presParOf" srcId="{16F2D978-F4E7-4F72-830F-4FB11F00346C}" destId="{5B3FA660-F1E1-4190-8600-89C618870F71}" srcOrd="0" destOrd="0" presId="urn:microsoft.com/office/officeart/2008/layout/HexagonCluster"/>
    <dgm:cxn modelId="{E1EB9F5E-7310-4FE0-B9A0-0D63E244982B}" type="presParOf" srcId="{44927259-9B89-4172-A7D4-E47C2827BD3F}" destId="{9FCDDC45-B46A-4C76-9CAD-563DF6E0E654}" srcOrd="12" destOrd="0" presId="urn:microsoft.com/office/officeart/2008/layout/HexagonCluster"/>
    <dgm:cxn modelId="{98883C3C-88CC-4E37-8636-3926E053E4F0}" type="presParOf" srcId="{9FCDDC45-B46A-4C76-9CAD-563DF6E0E654}" destId="{0E474464-FF72-4CC6-9800-62736D2B2C3D}" srcOrd="0" destOrd="0" presId="urn:microsoft.com/office/officeart/2008/layout/HexagonCluster"/>
    <dgm:cxn modelId="{84B3E141-0002-47F3-8BC6-2EFCF1492605}" type="presParOf" srcId="{44927259-9B89-4172-A7D4-E47C2827BD3F}" destId="{B024E32E-E67C-465E-9C4E-C681018C3EFE}" srcOrd="13" destOrd="0" presId="urn:microsoft.com/office/officeart/2008/layout/HexagonCluster"/>
    <dgm:cxn modelId="{A95636DE-75E6-4232-9CD8-46F1DC41D9DB}" type="presParOf" srcId="{B024E32E-E67C-465E-9C4E-C681018C3EFE}" destId="{84F6367C-9ED7-4D81-81AC-7EDBCAA9320E}" srcOrd="0" destOrd="0" presId="urn:microsoft.com/office/officeart/2008/layout/HexagonCluster"/>
    <dgm:cxn modelId="{95382119-84A7-488B-A1F5-75F541234DB1}" type="presParOf" srcId="{44927259-9B89-4172-A7D4-E47C2827BD3F}" destId="{97D617B9-5F1A-4F00-819E-458F338E126F}" srcOrd="14" destOrd="0" presId="urn:microsoft.com/office/officeart/2008/layout/HexagonCluster"/>
    <dgm:cxn modelId="{7FCA355E-6571-4893-8C88-69852F5BED85}" type="presParOf" srcId="{97D617B9-5F1A-4F00-819E-458F338E126F}" destId="{27E761CB-2AFB-415A-96E3-9AE35CC09EF9}" srcOrd="0" destOrd="0" presId="urn:microsoft.com/office/officeart/2008/layout/HexagonCluster"/>
    <dgm:cxn modelId="{8A94D3CB-ECFC-40E6-972B-164BEDFD10C8}" type="presParOf" srcId="{44927259-9B89-4172-A7D4-E47C2827BD3F}" destId="{D79EFB0E-6F17-4387-BA83-FAC637B9046A}" srcOrd="15" destOrd="0" presId="urn:microsoft.com/office/officeart/2008/layout/HexagonCluster"/>
    <dgm:cxn modelId="{319564F3-94EC-4F98-A738-43EAA83610DC}" type="presParOf" srcId="{D79EFB0E-6F17-4387-BA83-FAC637B9046A}" destId="{1775F418-63C0-4502-8A9A-A5766564F142}" srcOrd="0" destOrd="0" presId="urn:microsoft.com/office/officeart/2008/layout/HexagonCluster"/>
    <dgm:cxn modelId="{F41CC979-2019-4544-9DB4-C9C5EDB67757}" type="presParOf" srcId="{44927259-9B89-4172-A7D4-E47C2827BD3F}" destId="{F8AF98FA-BD2E-43CC-A871-0F9CF668544A}" srcOrd="16" destOrd="0" presId="urn:microsoft.com/office/officeart/2008/layout/HexagonCluster"/>
    <dgm:cxn modelId="{0B90E7EC-D437-4F9C-ADAD-6B2DD2E85428}" type="presParOf" srcId="{F8AF98FA-BD2E-43CC-A871-0F9CF668544A}" destId="{36D79353-56AB-4237-8818-B65552431E7D}" srcOrd="0" destOrd="0" presId="urn:microsoft.com/office/officeart/2008/layout/HexagonCluster"/>
    <dgm:cxn modelId="{67158858-2755-41E8-AE48-8D7079AA3E73}" type="presParOf" srcId="{44927259-9B89-4172-A7D4-E47C2827BD3F}" destId="{45626C53-DD3C-43C4-BC85-6B5B31BD247A}" srcOrd="17" destOrd="0" presId="urn:microsoft.com/office/officeart/2008/layout/HexagonCluster"/>
    <dgm:cxn modelId="{8B7A3129-CC72-4FE4-B9A8-75346E44FD6A}" type="presParOf" srcId="{45626C53-DD3C-43C4-BC85-6B5B31BD247A}" destId="{45C7DD6C-698C-4D7E-AC7B-CE253F3228FC}" srcOrd="0" destOrd="0" presId="urn:microsoft.com/office/officeart/2008/layout/HexagonCluster"/>
    <dgm:cxn modelId="{931A75C2-4E11-42D2-8EEF-AB6006CA1621}" type="presParOf" srcId="{44927259-9B89-4172-A7D4-E47C2827BD3F}" destId="{F4CDDDAA-8387-43E8-9607-C29BB21A29E7}" srcOrd="18" destOrd="0" presId="urn:microsoft.com/office/officeart/2008/layout/HexagonCluster"/>
    <dgm:cxn modelId="{CE7BDDA8-6398-40FE-A06D-E4B9F51174BB}" type="presParOf" srcId="{F4CDDDAA-8387-43E8-9607-C29BB21A29E7}" destId="{A6FE36E8-D252-4269-B13D-47996C78B97F}" srcOrd="0" destOrd="0" presId="urn:microsoft.com/office/officeart/2008/layout/HexagonCluster"/>
    <dgm:cxn modelId="{6A651D98-784A-4ED4-9E60-B9CA9C4B7FCC}" type="presParOf" srcId="{44927259-9B89-4172-A7D4-E47C2827BD3F}" destId="{EC147A1B-DA2E-432F-BE56-C860C9C9FA08}" srcOrd="19" destOrd="0" presId="urn:microsoft.com/office/officeart/2008/layout/HexagonCluster"/>
    <dgm:cxn modelId="{44280AF6-D933-41BD-A8E0-4F5459B0EFC7}" type="presParOf" srcId="{EC147A1B-DA2E-432F-BE56-C860C9C9FA08}" destId="{D6050DA4-8829-48D9-AA44-1AC8E6DD37A4}" srcOrd="0" destOrd="0" presId="urn:microsoft.com/office/officeart/2008/layout/HexagonCluster"/>
    <dgm:cxn modelId="{A4DD93F7-7A02-4E37-ABA2-823BF08CDA23}" type="presParOf" srcId="{44927259-9B89-4172-A7D4-E47C2827BD3F}" destId="{FBAEAA69-233B-4B2B-AC5F-89229920DC9D}" srcOrd="20" destOrd="0" presId="urn:microsoft.com/office/officeart/2008/layout/HexagonCluster"/>
    <dgm:cxn modelId="{EE949297-A81E-4B69-B262-503C1FBD8DA8}" type="presParOf" srcId="{FBAEAA69-233B-4B2B-AC5F-89229920DC9D}" destId="{AECC8763-085B-407E-BA5E-B2D154B8250E}" srcOrd="0" destOrd="0" presId="urn:microsoft.com/office/officeart/2008/layout/HexagonCluster"/>
    <dgm:cxn modelId="{C4A8CA69-35CB-4805-B4A4-110DB2D56900}" type="presParOf" srcId="{44927259-9B89-4172-A7D4-E47C2827BD3F}" destId="{5B93B4E7-F2A7-411D-8A01-D82FA990CE4A}" srcOrd="21" destOrd="0" presId="urn:microsoft.com/office/officeart/2008/layout/HexagonCluster"/>
    <dgm:cxn modelId="{5A86CD47-E191-485E-BD56-23678CFC2654}" type="presParOf" srcId="{5B93B4E7-F2A7-411D-8A01-D82FA990CE4A}" destId="{296B6C9C-0F0D-45FE-85D4-C134EABD2EA7}" srcOrd="0" destOrd="0" presId="urn:microsoft.com/office/officeart/2008/layout/HexagonCluster"/>
    <dgm:cxn modelId="{47E14B14-FFFC-4B79-A23F-A65FA3CD6F18}" type="presParOf" srcId="{44927259-9B89-4172-A7D4-E47C2827BD3F}" destId="{C22C5DC3-6433-41E7-894F-662A46FC4124}" srcOrd="22" destOrd="0" presId="urn:microsoft.com/office/officeart/2008/layout/HexagonCluster"/>
    <dgm:cxn modelId="{DC7D8491-4127-4486-A0D1-407221EA305E}" type="presParOf" srcId="{C22C5DC3-6433-41E7-894F-662A46FC4124}" destId="{53D045FE-3803-4BBD-932E-CF2ABFBA3094}" srcOrd="0" destOrd="0" presId="urn:microsoft.com/office/officeart/2008/layout/HexagonCluster"/>
    <dgm:cxn modelId="{251C15EF-8B14-4062-B6E0-DCA093859A5C}" type="presParOf" srcId="{44927259-9B89-4172-A7D4-E47C2827BD3F}" destId="{10096D21-996B-48D5-8A06-FAD0DE67643B}" srcOrd="23" destOrd="0" presId="urn:microsoft.com/office/officeart/2008/layout/HexagonCluster"/>
    <dgm:cxn modelId="{8EFB84FD-A23E-4690-97D3-AF23667DEB77}" type="presParOf" srcId="{10096D21-996B-48D5-8A06-FAD0DE67643B}" destId="{233E2F19-EF29-49CB-9316-1BB590C98A4B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11FC7A-4300-4A54-9B0F-64121AEB5F48}">
      <dsp:nvSpPr>
        <dsp:cNvPr id="0" name=""/>
        <dsp:cNvSpPr/>
      </dsp:nvSpPr>
      <dsp:spPr>
        <a:xfrm>
          <a:off x="1691013" y="2238639"/>
          <a:ext cx="1569286" cy="1347522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Metabolic Engineering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1934080" y="2447357"/>
        <a:ext cx="1083152" cy="930086"/>
      </dsp:txXfrm>
    </dsp:sp>
    <dsp:sp modelId="{BCB84D35-2662-41C1-BF9D-62EE36EB1D1C}">
      <dsp:nvSpPr>
        <dsp:cNvPr id="0" name=""/>
        <dsp:cNvSpPr/>
      </dsp:nvSpPr>
      <dsp:spPr>
        <a:xfrm>
          <a:off x="1728456" y="2841250"/>
          <a:ext cx="183055" cy="1579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2728E5-07B9-4938-8D38-98B2DC07A43A}">
      <dsp:nvSpPr>
        <dsp:cNvPr id="0" name=""/>
        <dsp:cNvSpPr/>
      </dsp:nvSpPr>
      <dsp:spPr>
        <a:xfrm>
          <a:off x="340562" y="1493727"/>
          <a:ext cx="1569286" cy="134752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E6AAB6-53DA-42BD-8E1A-BD152F50A49F}">
      <dsp:nvSpPr>
        <dsp:cNvPr id="0" name=""/>
        <dsp:cNvSpPr/>
      </dsp:nvSpPr>
      <dsp:spPr>
        <a:xfrm>
          <a:off x="1415598" y="2662506"/>
          <a:ext cx="183055" cy="1579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754D0B-F2AB-4369-B27B-36B48A62C077}">
      <dsp:nvSpPr>
        <dsp:cNvPr id="0" name=""/>
        <dsp:cNvSpPr/>
      </dsp:nvSpPr>
      <dsp:spPr>
        <a:xfrm>
          <a:off x="3041465" y="1489823"/>
          <a:ext cx="1569286" cy="134752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Protein Engineering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3284532" y="1698541"/>
        <a:ext cx="1083152" cy="930086"/>
      </dsp:txXfrm>
    </dsp:sp>
    <dsp:sp modelId="{C9C8F9FB-E309-473B-87EF-C201BE709ECF}">
      <dsp:nvSpPr>
        <dsp:cNvPr id="0" name=""/>
        <dsp:cNvSpPr/>
      </dsp:nvSpPr>
      <dsp:spPr>
        <a:xfrm>
          <a:off x="4121493" y="2655130"/>
          <a:ext cx="183055" cy="1579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32BFC9-A43A-4D69-B0B2-CCBD2EEB1721}">
      <dsp:nvSpPr>
        <dsp:cNvPr id="0" name=""/>
        <dsp:cNvSpPr/>
      </dsp:nvSpPr>
      <dsp:spPr>
        <a:xfrm>
          <a:off x="4391084" y="2236036"/>
          <a:ext cx="1569286" cy="134752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62B368-02E4-4240-8CED-8C61263F05B5}">
      <dsp:nvSpPr>
        <dsp:cNvPr id="0" name=""/>
        <dsp:cNvSpPr/>
      </dsp:nvSpPr>
      <dsp:spPr>
        <a:xfrm>
          <a:off x="4429359" y="2835610"/>
          <a:ext cx="183055" cy="1579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CBACFB-9084-4619-9F45-91B64C1EE238}">
      <dsp:nvSpPr>
        <dsp:cNvPr id="0" name=""/>
        <dsp:cNvSpPr/>
      </dsp:nvSpPr>
      <dsp:spPr>
        <a:xfrm>
          <a:off x="1691013" y="749250"/>
          <a:ext cx="1569286" cy="1347522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Genetic Engineering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1934080" y="957968"/>
        <a:ext cx="1083152" cy="930086"/>
      </dsp:txXfrm>
    </dsp:sp>
    <dsp:sp modelId="{B0C322F6-2238-4385-A61E-907CC10F7262}">
      <dsp:nvSpPr>
        <dsp:cNvPr id="0" name=""/>
        <dsp:cNvSpPr/>
      </dsp:nvSpPr>
      <dsp:spPr>
        <a:xfrm>
          <a:off x="2766049" y="774846"/>
          <a:ext cx="183055" cy="1579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27AC52-63F2-412B-9562-C1C3934CDFC4}">
      <dsp:nvSpPr>
        <dsp:cNvPr id="0" name=""/>
        <dsp:cNvSpPr/>
      </dsp:nvSpPr>
      <dsp:spPr>
        <a:xfrm>
          <a:off x="3041465" y="0"/>
          <a:ext cx="1569286" cy="134752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3FA660-F1E1-4190-8600-89C618870F71}">
      <dsp:nvSpPr>
        <dsp:cNvPr id="0" name=""/>
        <dsp:cNvSpPr/>
      </dsp:nvSpPr>
      <dsp:spPr>
        <a:xfrm>
          <a:off x="3085565" y="596970"/>
          <a:ext cx="183055" cy="1579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474464-FF72-4CC6-9800-62736D2B2C3D}">
      <dsp:nvSpPr>
        <dsp:cNvPr id="0" name=""/>
        <dsp:cNvSpPr/>
      </dsp:nvSpPr>
      <dsp:spPr>
        <a:xfrm>
          <a:off x="4391084" y="746213"/>
          <a:ext cx="1569286" cy="134752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Biochemical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4634151" y="954931"/>
        <a:ext cx="1083152" cy="930086"/>
      </dsp:txXfrm>
    </dsp:sp>
    <dsp:sp modelId="{84F6367C-9ED7-4D81-81AC-7EDBCAA9320E}">
      <dsp:nvSpPr>
        <dsp:cNvPr id="0" name=""/>
        <dsp:cNvSpPr/>
      </dsp:nvSpPr>
      <dsp:spPr>
        <a:xfrm>
          <a:off x="5749024" y="1343183"/>
          <a:ext cx="183055" cy="1579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E761CB-2AFB-415A-96E3-9AE35CC09EF9}">
      <dsp:nvSpPr>
        <dsp:cNvPr id="0" name=""/>
        <dsp:cNvSpPr/>
      </dsp:nvSpPr>
      <dsp:spPr>
        <a:xfrm>
          <a:off x="5741536" y="1503706"/>
          <a:ext cx="1569286" cy="134752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75F418-63C0-4502-8A9A-A5766564F142}">
      <dsp:nvSpPr>
        <dsp:cNvPr id="0" name=""/>
        <dsp:cNvSpPr/>
      </dsp:nvSpPr>
      <dsp:spPr>
        <a:xfrm>
          <a:off x="6047738" y="1528001"/>
          <a:ext cx="183055" cy="1579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D79353-56AB-4237-8818-B65552431E7D}">
      <dsp:nvSpPr>
        <dsp:cNvPr id="0" name=""/>
        <dsp:cNvSpPr/>
      </dsp:nvSpPr>
      <dsp:spPr>
        <a:xfrm>
          <a:off x="5741536" y="14316"/>
          <a:ext cx="1569286" cy="1347522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Bioprocess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5984603" y="223034"/>
        <a:ext cx="1083152" cy="930086"/>
      </dsp:txXfrm>
    </dsp:sp>
    <dsp:sp modelId="{45C7DD6C-698C-4D7E-AC7B-CE253F3228FC}">
      <dsp:nvSpPr>
        <dsp:cNvPr id="0" name=""/>
        <dsp:cNvSpPr/>
      </dsp:nvSpPr>
      <dsp:spPr>
        <a:xfrm>
          <a:off x="7099476" y="618228"/>
          <a:ext cx="183055" cy="1579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FE36E8-D252-4269-B13D-47996C78B97F}">
      <dsp:nvSpPr>
        <dsp:cNvPr id="0" name=""/>
        <dsp:cNvSpPr/>
      </dsp:nvSpPr>
      <dsp:spPr>
        <a:xfrm>
          <a:off x="7091987" y="766170"/>
          <a:ext cx="1569286" cy="134752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050DA4-8829-48D9-AA44-1AC8E6DD37A4}">
      <dsp:nvSpPr>
        <dsp:cNvPr id="0" name=""/>
        <dsp:cNvSpPr/>
      </dsp:nvSpPr>
      <dsp:spPr>
        <a:xfrm>
          <a:off x="7404846" y="796105"/>
          <a:ext cx="183055" cy="1579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CC8763-085B-407E-BA5E-B2D154B8250E}">
      <dsp:nvSpPr>
        <dsp:cNvPr id="0" name=""/>
        <dsp:cNvSpPr/>
      </dsp:nvSpPr>
      <dsp:spPr>
        <a:xfrm>
          <a:off x="7091987" y="2253390"/>
          <a:ext cx="1569286" cy="1347522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Biotechnology Engineering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7335054" y="2462108"/>
        <a:ext cx="1083152" cy="930086"/>
      </dsp:txXfrm>
    </dsp:sp>
    <dsp:sp modelId="{296B6C9C-0F0D-45FE-85D4-C134EABD2EA7}">
      <dsp:nvSpPr>
        <dsp:cNvPr id="0" name=""/>
        <dsp:cNvSpPr/>
      </dsp:nvSpPr>
      <dsp:spPr>
        <a:xfrm>
          <a:off x="7403182" y="3433448"/>
          <a:ext cx="183055" cy="1579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D045FE-3803-4BBD-932E-CF2ABFBA3094}">
      <dsp:nvSpPr>
        <dsp:cNvPr id="0" name=""/>
        <dsp:cNvSpPr/>
      </dsp:nvSpPr>
      <dsp:spPr>
        <a:xfrm>
          <a:off x="5741536" y="2990926"/>
          <a:ext cx="1569286" cy="134752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3E2F19-EF29-49CB-9316-1BB590C98A4B}">
      <dsp:nvSpPr>
        <dsp:cNvPr id="0" name=""/>
        <dsp:cNvSpPr/>
      </dsp:nvSpPr>
      <dsp:spPr>
        <a:xfrm>
          <a:off x="7111957" y="3582257"/>
          <a:ext cx="183055" cy="1579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96F6-EAA3-428F-8962-AFC162F6AFAC}" type="datetimeFigureOut">
              <a:rPr lang="en-US" smtClean="0"/>
              <a:t>10-Dec-18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0AED-5664-4B1B-9648-63CF51433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45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96F6-EAA3-428F-8962-AFC162F6AFAC}" type="datetimeFigureOut">
              <a:rPr lang="en-US" smtClean="0"/>
              <a:t>10-Dec-18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0AED-5664-4B1B-9648-63CF51433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80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96F6-EAA3-428F-8962-AFC162F6AFAC}" type="datetimeFigureOut">
              <a:rPr lang="en-US" smtClean="0"/>
              <a:t>10-Dec-18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0AED-5664-4B1B-9648-63CF51433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6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96F6-EAA3-428F-8962-AFC162F6AFAC}" type="datetimeFigureOut">
              <a:rPr lang="en-US" smtClean="0"/>
              <a:t>10-Dec-18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0AED-5664-4B1B-9648-63CF51433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49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96F6-EAA3-428F-8962-AFC162F6AFAC}" type="datetimeFigureOut">
              <a:rPr lang="en-US" smtClean="0"/>
              <a:t>10-Dec-18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0AED-5664-4B1B-9648-63CF51433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47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96F6-EAA3-428F-8962-AFC162F6AFAC}" type="datetimeFigureOut">
              <a:rPr lang="en-US" smtClean="0"/>
              <a:t>10-Dec-18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0AED-5664-4B1B-9648-63CF51433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7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96F6-EAA3-428F-8962-AFC162F6AFAC}" type="datetimeFigureOut">
              <a:rPr lang="en-US" smtClean="0"/>
              <a:t>10-Dec-18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0AED-5664-4B1B-9648-63CF51433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69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96F6-EAA3-428F-8962-AFC162F6AFAC}" type="datetimeFigureOut">
              <a:rPr lang="en-US" smtClean="0"/>
              <a:t>10-Dec-18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0AED-5664-4B1B-9648-63CF51433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6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96F6-EAA3-428F-8962-AFC162F6AFAC}" type="datetimeFigureOut">
              <a:rPr lang="en-US" smtClean="0"/>
              <a:t>10-Dec-18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0AED-5664-4B1B-9648-63CF51433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26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96F6-EAA3-428F-8962-AFC162F6AFAC}" type="datetimeFigureOut">
              <a:rPr lang="en-US" smtClean="0"/>
              <a:t>10-Dec-18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0AED-5664-4B1B-9648-63CF51433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02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96F6-EAA3-428F-8962-AFC162F6AFAC}" type="datetimeFigureOut">
              <a:rPr lang="en-US" smtClean="0"/>
              <a:t>10-Dec-18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0AED-5664-4B1B-9648-63CF51433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8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396F6-EAA3-428F-8962-AFC162F6AFAC}" type="datetimeFigureOut">
              <a:rPr lang="en-US" smtClean="0"/>
              <a:t>10-Dec-18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70AED-5664-4B1B-9648-63CF51433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0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300037" y="1"/>
            <a:ext cx="114871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3829058" y="3385580"/>
            <a:ext cx="8172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IBK 583 – BIOTEKNOLOGI LINGKUNGAN</a:t>
            </a:r>
            <a:endParaRPr lang="en-US" sz="2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5443545" y="3908800"/>
            <a:ext cx="472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Radisti A.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Praptiwi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, 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S.T., M.Sc.,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Ph.D</a:t>
            </a:r>
            <a:endParaRPr lang="id-ID" dirty="0">
              <a:solidFill>
                <a:schemeClr val="accent4">
                  <a:lumMod val="40000"/>
                  <a:lumOff val="6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071945" y="4378401"/>
            <a:ext cx="7686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11. Cleaner Production</a:t>
            </a:r>
            <a:endParaRPr lang="id-ID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9752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578224"/>
            <a:ext cx="10515600" cy="1112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Tiga</a:t>
            </a:r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Prinsip</a:t>
            </a:r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 Cleaner Production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0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Image result for cleaner produ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48" y="2268912"/>
            <a:ext cx="5448137" cy="362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264322" y="2259677"/>
            <a:ext cx="4694830" cy="81886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PRECAUTION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264322" y="3625493"/>
            <a:ext cx="4694830" cy="81886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 PREVENTIVE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264322" y="4991310"/>
            <a:ext cx="4694830" cy="81886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 INTEGRATION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87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4813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1. Good Housekeeping</a:t>
            </a:r>
          </a:p>
          <a:p>
            <a:pPr marL="573088" indent="0">
              <a:buNone/>
            </a:pP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Teknik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manajemen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operasional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dalam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mencegah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terjadinya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kebocoran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spill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tumpahan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memperbaiki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SOP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smtClean="0"/>
              <a:t>2. </a:t>
            </a:r>
            <a:r>
              <a:rPr lang="en-US" b="1" dirty="0" err="1" smtClean="0"/>
              <a:t>Substitusi</a:t>
            </a:r>
            <a:r>
              <a:rPr lang="en-US" b="1" dirty="0" smtClean="0"/>
              <a:t> input</a:t>
            </a:r>
          </a:p>
          <a:p>
            <a:pPr marL="573088" indent="0">
              <a:buNone/>
            </a:pP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Mengganti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bahan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/material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konvensional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dengan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material yang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lebih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tidak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berbahaya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terbarukan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atau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memiliki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nilai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pakai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yang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lebih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panjang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en-US" b="1" dirty="0" smtClean="0"/>
              <a:t>3. </a:t>
            </a:r>
            <a:r>
              <a:rPr lang="en-US" b="1" dirty="0" err="1" smtClean="0"/>
              <a:t>Kendali</a:t>
            </a:r>
            <a:r>
              <a:rPr lang="en-US" b="1" dirty="0" smtClean="0"/>
              <a:t> proses yang </a:t>
            </a:r>
            <a:r>
              <a:rPr lang="en-US" b="1" dirty="0" err="1" smtClean="0"/>
              <a:t>lebih</a:t>
            </a:r>
            <a:r>
              <a:rPr lang="en-US" b="1" dirty="0" smtClean="0"/>
              <a:t> </a:t>
            </a:r>
            <a:r>
              <a:rPr lang="en-US" b="1" dirty="0" err="1" smtClean="0"/>
              <a:t>baik</a:t>
            </a:r>
            <a:endParaRPr lang="en-US" b="1" dirty="0" smtClean="0"/>
          </a:p>
          <a:p>
            <a:pPr marL="519113" indent="0">
              <a:buNone/>
            </a:pP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Modifikasi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prosedur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instruksi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operasi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pendataan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dalam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proses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untuk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mengidentifikasi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efisiensi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produksi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578224"/>
            <a:ext cx="10515600" cy="1112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Praktek</a:t>
            </a:r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Penerapan</a:t>
            </a:r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 Cleaner Production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0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22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4813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4</a:t>
            </a:r>
            <a:r>
              <a:rPr lang="en-US" b="1" dirty="0" smtClean="0"/>
              <a:t>. </a:t>
            </a:r>
            <a:r>
              <a:rPr lang="en-US" b="1" dirty="0" err="1" smtClean="0"/>
              <a:t>Modifikasi</a:t>
            </a:r>
            <a:r>
              <a:rPr lang="en-US" b="1" dirty="0" smtClean="0"/>
              <a:t> </a:t>
            </a:r>
            <a:r>
              <a:rPr lang="en-US" b="1" dirty="0" err="1" smtClean="0"/>
              <a:t>peralatan</a:t>
            </a:r>
            <a:endParaRPr lang="en-US" b="1" dirty="0" smtClean="0"/>
          </a:p>
          <a:p>
            <a:pPr marL="573088" indent="0">
              <a:buNone/>
            </a:pP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Melakukan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modifikasi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peralatan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dengan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tujuan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mendapatkan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performa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paling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efisien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rendah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emisi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smtClean="0"/>
              <a:t>5. </a:t>
            </a:r>
            <a:r>
              <a:rPr lang="en-US" b="1" dirty="0" err="1" smtClean="0"/>
              <a:t>Mengganti</a:t>
            </a:r>
            <a:r>
              <a:rPr lang="en-US" b="1" dirty="0" smtClean="0"/>
              <a:t> </a:t>
            </a:r>
            <a:r>
              <a:rPr lang="en-US" b="1" dirty="0" err="1" smtClean="0"/>
              <a:t>teknologi</a:t>
            </a:r>
            <a:endParaRPr lang="en-US" b="1" dirty="0" smtClean="0"/>
          </a:p>
          <a:p>
            <a:pPr marL="573088" indent="0">
              <a:buNone/>
            </a:pP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Mengganti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teknologi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yang lama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dengan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teknologi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baru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memiliki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performa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lebih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efisien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menghasilkan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emisi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lebih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rendah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en-US" b="1" dirty="0" smtClean="0"/>
              <a:t>6. On-site recovery &amp; reuse</a:t>
            </a:r>
          </a:p>
          <a:p>
            <a:pPr marL="519113" indent="0">
              <a:buNone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Menggunakan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kembali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material/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bahan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samping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pada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proses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produksi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untuk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kegiatan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lainnya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di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dalam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industri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578224"/>
            <a:ext cx="10515600" cy="1112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Praktek</a:t>
            </a:r>
            <a:r>
              <a:rPr lang="en-US" sz="3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3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Penerapan</a:t>
            </a:r>
            <a:r>
              <a:rPr lang="en-US" sz="3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 Cleaner Production (2)</a:t>
            </a:r>
            <a:endParaRPr lang="en-US" sz="3800" b="1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0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44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4813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7. </a:t>
            </a:r>
            <a:r>
              <a:rPr lang="en-US" b="1" dirty="0" err="1" smtClean="0"/>
              <a:t>Produksi</a:t>
            </a:r>
            <a:r>
              <a:rPr lang="en-US" b="1" dirty="0" smtClean="0"/>
              <a:t> by-product yang </a:t>
            </a:r>
            <a:r>
              <a:rPr lang="en-US" b="1" dirty="0" err="1" smtClean="0"/>
              <a:t>bermanfaat</a:t>
            </a:r>
            <a:endParaRPr lang="en-US" b="1" dirty="0" smtClean="0"/>
          </a:p>
          <a:p>
            <a:pPr marL="573088" indent="0">
              <a:buNone/>
            </a:pP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Mempertimbangkan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untuk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merubah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produk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samping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(yang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biasanya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menjadi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waste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&amp;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dibuang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menjadi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produk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yang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dapat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dijual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menghasilkan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lini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bisnis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baru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bagi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perusahaan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smtClean="0"/>
              <a:t>8. </a:t>
            </a:r>
            <a:r>
              <a:rPr lang="en-US" b="1" dirty="0" err="1" smtClean="0"/>
              <a:t>Modifikasi</a:t>
            </a:r>
            <a:r>
              <a:rPr lang="en-US" b="1" dirty="0" smtClean="0"/>
              <a:t> </a:t>
            </a:r>
            <a:r>
              <a:rPr lang="en-US" b="1" dirty="0" err="1" smtClean="0"/>
              <a:t>produk</a:t>
            </a:r>
            <a:endParaRPr lang="en-US" b="1" dirty="0" smtClean="0"/>
          </a:p>
          <a:p>
            <a:pPr marL="573088" indent="0">
              <a:buNone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Memodifikasi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karakteristik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produk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akhir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agar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meminimasi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dampak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lingkungan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yang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ditimbulkan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pada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saat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produksinya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saat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penggunaannya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oleh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konsumen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578224"/>
            <a:ext cx="10515600" cy="1112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Praktek</a:t>
            </a:r>
            <a:r>
              <a:rPr lang="en-US" sz="3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3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Penerapan</a:t>
            </a:r>
            <a:r>
              <a:rPr lang="en-US" sz="3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 Cleaner Production (3)</a:t>
            </a:r>
            <a:endParaRPr lang="en-US" sz="3800" b="1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0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33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68911"/>
            <a:ext cx="10515600" cy="390805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Off-site recycling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err="1" smtClean="0"/>
              <a:t>Mentransfer</a:t>
            </a:r>
            <a:r>
              <a:rPr lang="en-US" sz="3600" dirty="0" smtClean="0"/>
              <a:t> </a:t>
            </a:r>
            <a:r>
              <a:rPr lang="en-US" sz="3600" dirty="0" err="1" smtClean="0"/>
              <a:t>limbah</a:t>
            </a:r>
            <a:r>
              <a:rPr lang="en-US" sz="3600" dirty="0" smtClean="0"/>
              <a:t> </a:t>
            </a:r>
            <a:r>
              <a:rPr lang="en-US" sz="3600" dirty="0" err="1" smtClean="0"/>
              <a:t>berbahaya</a:t>
            </a:r>
            <a:r>
              <a:rPr lang="en-US" sz="3600" dirty="0" smtClean="0"/>
              <a:t> (B3)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err="1" smtClean="0"/>
              <a:t>Manajemen</a:t>
            </a:r>
            <a:r>
              <a:rPr lang="en-US" sz="3600" dirty="0" smtClean="0"/>
              <a:t> </a:t>
            </a:r>
            <a:r>
              <a:rPr lang="en-US" sz="3600" dirty="0" err="1" smtClean="0"/>
              <a:t>pengelolaan</a:t>
            </a:r>
            <a:r>
              <a:rPr lang="en-US" sz="3600" dirty="0" smtClean="0"/>
              <a:t> </a:t>
            </a:r>
            <a:r>
              <a:rPr lang="en-US" sz="3600" dirty="0" err="1" smtClean="0"/>
              <a:t>limbah</a:t>
            </a:r>
            <a:endParaRPr lang="en-US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600" dirty="0" err="1" smtClean="0"/>
              <a:t>Mereduksi</a:t>
            </a:r>
            <a:r>
              <a:rPr lang="en-US" sz="3600" dirty="0" smtClean="0"/>
              <a:t> volume </a:t>
            </a:r>
            <a:r>
              <a:rPr lang="en-US" sz="3600" dirty="0" err="1" smtClean="0"/>
              <a:t>limbah</a:t>
            </a:r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 err="1" smtClean="0"/>
              <a:t>Melarutkan</a:t>
            </a:r>
            <a:r>
              <a:rPr lang="en-US" sz="3600" dirty="0" smtClean="0"/>
              <a:t> (</a:t>
            </a:r>
            <a:r>
              <a:rPr lang="en-US" sz="3600" i="1" dirty="0" smtClean="0"/>
              <a:t>diluting</a:t>
            </a:r>
            <a:r>
              <a:rPr lang="en-US" sz="3600" dirty="0" smtClean="0"/>
              <a:t>) </a:t>
            </a:r>
            <a:r>
              <a:rPr lang="en-US" sz="3600" dirty="0" err="1" smtClean="0"/>
              <a:t>limbah</a:t>
            </a:r>
            <a:r>
              <a:rPr lang="en-US" sz="3600" dirty="0" smtClean="0"/>
              <a:t> </a:t>
            </a:r>
            <a:r>
              <a:rPr lang="en-US" sz="3600" dirty="0" err="1" smtClean="0"/>
              <a:t>cair</a:t>
            </a:r>
            <a:r>
              <a:rPr lang="en-US" sz="3600" dirty="0" smtClean="0"/>
              <a:t> </a:t>
            </a:r>
            <a:r>
              <a:rPr lang="en-US" sz="3600" dirty="0" err="1" smtClean="0"/>
              <a:t>untuk</a:t>
            </a:r>
            <a:r>
              <a:rPr lang="en-US" sz="3600" dirty="0" smtClean="0"/>
              <a:t> </a:t>
            </a:r>
            <a:r>
              <a:rPr lang="en-US" sz="3600" dirty="0" err="1" smtClean="0"/>
              <a:t>mengurangi</a:t>
            </a:r>
            <a:r>
              <a:rPr lang="en-US" sz="3600" dirty="0" smtClean="0"/>
              <a:t> </a:t>
            </a:r>
            <a:r>
              <a:rPr lang="en-US" sz="3600" dirty="0" err="1" smtClean="0"/>
              <a:t>konsentrasi</a:t>
            </a:r>
            <a:r>
              <a:rPr lang="en-US" sz="3600" dirty="0" smtClean="0"/>
              <a:t> </a:t>
            </a:r>
            <a:r>
              <a:rPr lang="en-US" sz="3600" dirty="0" err="1" smtClean="0"/>
              <a:t>toksisitasnya</a:t>
            </a:r>
            <a:endParaRPr lang="en-US" sz="3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687408"/>
            <a:ext cx="10515600" cy="1112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Upaya-upaya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 yang TIDAK </a:t>
            </a:r>
            <a:r>
              <a:rPr lang="en-U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termasuk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dalam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 Cleaner Production: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0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80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3582"/>
            <a:ext cx="10515600" cy="498960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b="1" dirty="0" err="1" smtClean="0">
                <a:solidFill>
                  <a:srgbClr val="C00000"/>
                </a:solidFill>
              </a:rPr>
              <a:t>Bioteknologi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sebagai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alternatif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berkelanjutan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dalam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berbagai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produksi</a:t>
            </a:r>
            <a:r>
              <a:rPr lang="en-US" sz="4400" b="1" dirty="0" smtClean="0">
                <a:solidFill>
                  <a:srgbClr val="C00000"/>
                </a:solidFill>
              </a:rPr>
              <a:t> material </a:t>
            </a:r>
            <a:r>
              <a:rPr lang="en-US" sz="4400" b="1" dirty="0" err="1" smtClean="0">
                <a:solidFill>
                  <a:srgbClr val="C00000"/>
                </a:solidFill>
              </a:rPr>
              <a:t>dan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energi</a:t>
            </a:r>
            <a:r>
              <a:rPr lang="en-US" sz="4400" b="1" dirty="0" smtClean="0">
                <a:solidFill>
                  <a:srgbClr val="C00000"/>
                </a:solidFill>
              </a:rPr>
              <a:t> – </a:t>
            </a:r>
          </a:p>
          <a:p>
            <a:pPr marL="0" indent="0" algn="ctr">
              <a:buNone/>
            </a:pPr>
            <a:r>
              <a:rPr lang="en-US" sz="4400" b="1" dirty="0" smtClean="0"/>
              <a:t>(Sustainable Industry)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0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29"/>
          <a:stretch/>
        </p:blipFill>
        <p:spPr bwMode="auto">
          <a:xfrm>
            <a:off x="-14288" y="6419395"/>
            <a:ext cx="12206288" cy="45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66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C00000"/>
                </a:solidFill>
              </a:rPr>
              <a:t>Industri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Berkelanjutan</a:t>
            </a:r>
            <a:r>
              <a:rPr lang="en-US" b="1" dirty="0" smtClean="0">
                <a:solidFill>
                  <a:srgbClr val="C00000"/>
                </a:solidFill>
              </a:rPr>
              <a:t> (</a:t>
            </a:r>
            <a:r>
              <a:rPr lang="en-US" b="1" i="1" dirty="0" smtClean="0">
                <a:solidFill>
                  <a:srgbClr val="C00000"/>
                </a:solidFill>
              </a:rPr>
              <a:t>Sustainable Industry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….</a:t>
            </a:r>
            <a:r>
              <a:rPr lang="en-US" dirty="0" err="1" smtClean="0"/>
              <a:t>bertujuan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pemrosesan</a:t>
            </a:r>
            <a:r>
              <a:rPr lang="en-US" dirty="0" smtClean="0"/>
              <a:t> yang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kriteria</a:t>
            </a:r>
            <a:r>
              <a:rPr lang="en-US" dirty="0" smtClean="0"/>
              <a:t> </a:t>
            </a:r>
            <a:r>
              <a:rPr lang="en-US" dirty="0" err="1" smtClean="0"/>
              <a:t>keberlanjutan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ekologi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</a:p>
          <a:p>
            <a:pPr marL="0" indent="0" algn="ctr">
              <a:buNone/>
            </a:pPr>
            <a:r>
              <a:rPr lang="en-US" dirty="0" smtClean="0"/>
              <a:t>(</a:t>
            </a:r>
            <a:r>
              <a:rPr lang="en-US" dirty="0" err="1" smtClean="0"/>
              <a:t>Gavrilescu</a:t>
            </a:r>
            <a:r>
              <a:rPr lang="en-US" dirty="0" smtClean="0"/>
              <a:t> &amp; </a:t>
            </a:r>
            <a:r>
              <a:rPr lang="en-US" dirty="0" err="1" smtClean="0"/>
              <a:t>Chisti</a:t>
            </a:r>
            <a:r>
              <a:rPr lang="en-US" dirty="0" smtClean="0"/>
              <a:t>, 2005). </a:t>
            </a:r>
            <a:endParaRPr lang="en-US" dirty="0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0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29"/>
          <a:stretch/>
        </p:blipFill>
        <p:spPr bwMode="auto">
          <a:xfrm>
            <a:off x="-14288" y="6419395"/>
            <a:ext cx="12206288" cy="45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96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9684"/>
            <a:ext cx="10515600" cy="994652"/>
          </a:xfrm>
        </p:spPr>
        <p:txBody>
          <a:bodyPr>
            <a:noAutofit/>
          </a:bodyPr>
          <a:lstStyle/>
          <a:p>
            <a:r>
              <a:rPr lang="en-US" sz="3400" b="1" dirty="0" err="1" smtClean="0">
                <a:latin typeface="Arial Rounded MT Bold" panose="020F0704030504030204" pitchFamily="34" charset="0"/>
              </a:rPr>
              <a:t>Peran</a:t>
            </a:r>
            <a:r>
              <a:rPr lang="en-US" sz="3400" b="1" dirty="0" smtClean="0">
                <a:latin typeface="Arial Rounded MT Bold" panose="020F0704030504030204" pitchFamily="34" charset="0"/>
              </a:rPr>
              <a:t> </a:t>
            </a:r>
            <a:r>
              <a:rPr lang="en-US" sz="3400" b="1" dirty="0" err="1" smtClean="0">
                <a:latin typeface="Arial Rounded MT Bold" panose="020F0704030504030204" pitchFamily="34" charset="0"/>
              </a:rPr>
              <a:t>bioteknologi</a:t>
            </a:r>
            <a:r>
              <a:rPr lang="en-US" sz="3400" b="1" dirty="0" smtClean="0">
                <a:latin typeface="Arial Rounded MT Bold" panose="020F0704030504030204" pitchFamily="34" charset="0"/>
              </a:rPr>
              <a:t> </a:t>
            </a:r>
            <a:r>
              <a:rPr lang="en-US" sz="3400" b="1" dirty="0" err="1" smtClean="0">
                <a:latin typeface="Arial Rounded MT Bold" panose="020F0704030504030204" pitchFamily="34" charset="0"/>
              </a:rPr>
              <a:t>dalam</a:t>
            </a:r>
            <a:r>
              <a:rPr lang="en-US" sz="3400" b="1" dirty="0" smtClean="0">
                <a:latin typeface="Arial Rounded MT Bold" panose="020F0704030504030204" pitchFamily="34" charset="0"/>
              </a:rPr>
              <a:t> </a:t>
            </a:r>
            <a:r>
              <a:rPr lang="en-US" sz="3400" b="1" dirty="0" err="1" smtClean="0">
                <a:latin typeface="Arial Rounded MT Bold" panose="020F0704030504030204" pitchFamily="34" charset="0"/>
              </a:rPr>
              <a:t>industri</a:t>
            </a:r>
            <a:r>
              <a:rPr lang="en-US" sz="3400" b="1" dirty="0" smtClean="0">
                <a:latin typeface="Arial Rounded MT Bold" panose="020F0704030504030204" pitchFamily="34" charset="0"/>
              </a:rPr>
              <a:t> </a:t>
            </a:r>
            <a:r>
              <a:rPr lang="en-US" sz="3400" b="1" dirty="0" err="1" smtClean="0">
                <a:latin typeface="Arial Rounded MT Bold" panose="020F0704030504030204" pitchFamily="34" charset="0"/>
              </a:rPr>
              <a:t>berkelanjutan</a:t>
            </a:r>
            <a:endParaRPr lang="en-US" sz="3400" b="1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055" y="1663392"/>
            <a:ext cx="10515599" cy="6309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>
                <a:solidFill>
                  <a:schemeClr val="accent5"/>
                </a:solidFill>
              </a:rPr>
              <a:t>Sektor</a:t>
            </a:r>
            <a:r>
              <a:rPr lang="en-US" sz="2400" dirty="0" smtClean="0">
                <a:solidFill>
                  <a:schemeClr val="accent5"/>
                </a:solidFill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</a:rPr>
              <a:t>disiplin</a:t>
            </a:r>
            <a:r>
              <a:rPr lang="en-US" sz="2400" dirty="0" smtClean="0">
                <a:solidFill>
                  <a:schemeClr val="accent5"/>
                </a:solidFill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</a:rPr>
              <a:t>ilmu</a:t>
            </a:r>
            <a:r>
              <a:rPr lang="en-US" sz="2400" dirty="0" smtClean="0">
                <a:solidFill>
                  <a:schemeClr val="accent5"/>
                </a:solidFill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</a:rPr>
              <a:t>dalam</a:t>
            </a:r>
            <a:r>
              <a:rPr lang="en-US" sz="2400" dirty="0" smtClean="0">
                <a:solidFill>
                  <a:schemeClr val="accent5"/>
                </a:solidFill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</a:rPr>
              <a:t>bioteknologi</a:t>
            </a:r>
            <a:r>
              <a:rPr lang="en-US" sz="2400" dirty="0" smtClean="0">
                <a:solidFill>
                  <a:schemeClr val="accent5"/>
                </a:solidFill>
              </a:rPr>
              <a:t>:</a:t>
            </a:r>
            <a:endParaRPr lang="en-US" sz="2400" dirty="0">
              <a:solidFill>
                <a:schemeClr val="accent5"/>
              </a:solidFill>
            </a:endParaRPr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0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78873072"/>
              </p:ext>
            </p:extLst>
          </p:nvPr>
        </p:nvGraphicFramePr>
        <p:xfrm>
          <a:off x="1411406" y="2336845"/>
          <a:ext cx="9001836" cy="4338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275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5403"/>
            <a:ext cx="10515600" cy="406156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002060"/>
                </a:solidFill>
              </a:rPr>
              <a:t>Disiplin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ilmu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bioteknologi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beririsan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dengan</a:t>
            </a:r>
            <a:r>
              <a:rPr lang="en-US" dirty="0" smtClean="0">
                <a:solidFill>
                  <a:srgbClr val="002060"/>
                </a:solidFill>
              </a:rPr>
              <a:t> (</a:t>
            </a:r>
            <a:r>
              <a:rPr lang="en-US" dirty="0" err="1" smtClean="0">
                <a:solidFill>
                  <a:srgbClr val="002060"/>
                </a:solidFill>
              </a:rPr>
              <a:t>dan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dapat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diaplikasikan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dalam</a:t>
            </a:r>
            <a:r>
              <a:rPr lang="en-US" dirty="0" smtClean="0">
                <a:solidFill>
                  <a:srgbClr val="002060"/>
                </a:solidFill>
              </a:rPr>
              <a:t>) </a:t>
            </a:r>
            <a:r>
              <a:rPr lang="en-US" dirty="0" err="1" smtClean="0">
                <a:solidFill>
                  <a:srgbClr val="002060"/>
                </a:solidFill>
              </a:rPr>
              <a:t>seluruh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sektor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industri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 err="1" smtClean="0"/>
              <a:t>Perannya</a:t>
            </a:r>
            <a:r>
              <a:rPr lang="en-US" dirty="0" smtClean="0"/>
              <a:t> yang </a:t>
            </a:r>
            <a:r>
              <a:rPr lang="en-US" dirty="0" err="1" smtClean="0"/>
              <a:t>strategis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r>
              <a:rPr lang="en-US" dirty="0" smtClean="0"/>
              <a:t>, </a:t>
            </a:r>
            <a:r>
              <a:rPr lang="en-US" dirty="0" err="1" smtClean="0"/>
              <a:t>menjadikan</a:t>
            </a:r>
            <a:r>
              <a:rPr lang="en-US" dirty="0" smtClean="0"/>
              <a:t> </a:t>
            </a:r>
            <a:r>
              <a:rPr lang="en-US" dirty="0" err="1" smtClean="0"/>
              <a:t>bioteknologi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integrasi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regenerasi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, </a:t>
            </a:r>
            <a:r>
              <a:rPr lang="en-US" dirty="0" err="1" smtClean="0"/>
              <a:t>penciptaan</a:t>
            </a:r>
            <a:r>
              <a:rPr lang="en-US" dirty="0" smtClean="0"/>
              <a:t> </a:t>
            </a:r>
            <a:r>
              <a:rPr lang="en-US" dirty="0" err="1" smtClean="0"/>
              <a:t>lapangan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progresi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.</a:t>
            </a:r>
          </a:p>
          <a:p>
            <a:pPr marL="0" indent="0" algn="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Salah </a:t>
            </a:r>
            <a:r>
              <a:rPr lang="en-US" dirty="0" err="1" smtClean="0">
                <a:solidFill>
                  <a:srgbClr val="002060"/>
                </a:solidFill>
              </a:rPr>
              <a:t>satu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contohnya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adalah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maraknya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integrasi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bioteknologi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dalam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industri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bahan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kimia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709684"/>
            <a:ext cx="10515600" cy="994652"/>
          </a:xfrm>
        </p:spPr>
        <p:txBody>
          <a:bodyPr>
            <a:noAutofit/>
          </a:bodyPr>
          <a:lstStyle/>
          <a:p>
            <a:r>
              <a:rPr lang="en-US" sz="3400" b="1" dirty="0" err="1" smtClean="0">
                <a:latin typeface="Arial Rounded MT Bold" panose="020F0704030504030204" pitchFamily="34" charset="0"/>
              </a:rPr>
              <a:t>Peran</a:t>
            </a:r>
            <a:r>
              <a:rPr lang="en-US" sz="3400" b="1" dirty="0" smtClean="0">
                <a:latin typeface="Arial Rounded MT Bold" panose="020F0704030504030204" pitchFamily="34" charset="0"/>
              </a:rPr>
              <a:t> </a:t>
            </a:r>
            <a:r>
              <a:rPr lang="en-US" sz="3400" b="1" dirty="0" err="1" smtClean="0">
                <a:latin typeface="Arial Rounded MT Bold" panose="020F0704030504030204" pitchFamily="34" charset="0"/>
              </a:rPr>
              <a:t>bioteknologi</a:t>
            </a:r>
            <a:r>
              <a:rPr lang="en-US" sz="3400" b="1" dirty="0" smtClean="0">
                <a:latin typeface="Arial Rounded MT Bold" panose="020F0704030504030204" pitchFamily="34" charset="0"/>
              </a:rPr>
              <a:t> </a:t>
            </a:r>
            <a:r>
              <a:rPr lang="en-US" sz="3400" b="1" dirty="0" err="1" smtClean="0">
                <a:latin typeface="Arial Rounded MT Bold" panose="020F0704030504030204" pitchFamily="34" charset="0"/>
              </a:rPr>
              <a:t>dalam</a:t>
            </a:r>
            <a:r>
              <a:rPr lang="en-US" sz="3400" b="1" dirty="0" smtClean="0">
                <a:latin typeface="Arial Rounded MT Bold" panose="020F0704030504030204" pitchFamily="34" charset="0"/>
              </a:rPr>
              <a:t> </a:t>
            </a:r>
            <a:r>
              <a:rPr lang="en-US" sz="3400" b="1" dirty="0" err="1" smtClean="0">
                <a:latin typeface="Arial Rounded MT Bold" panose="020F0704030504030204" pitchFamily="34" charset="0"/>
              </a:rPr>
              <a:t>industri</a:t>
            </a:r>
            <a:r>
              <a:rPr lang="en-US" sz="3400" b="1" dirty="0" smtClean="0">
                <a:latin typeface="Arial Rounded MT Bold" panose="020F0704030504030204" pitchFamily="34" charset="0"/>
              </a:rPr>
              <a:t> </a:t>
            </a:r>
            <a:r>
              <a:rPr lang="en-US" sz="3400" b="1" dirty="0" err="1" smtClean="0">
                <a:latin typeface="Arial Rounded MT Bold" panose="020F0704030504030204" pitchFamily="34" charset="0"/>
              </a:rPr>
              <a:t>berkelanjutan</a:t>
            </a:r>
            <a:endParaRPr lang="en-US" sz="3400" b="1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0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01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berbasis</a:t>
            </a:r>
            <a:r>
              <a:rPr lang="en-US" dirty="0" smtClean="0"/>
              <a:t> </a:t>
            </a:r>
            <a:r>
              <a:rPr lang="en-US" dirty="0" err="1" smtClean="0"/>
              <a:t>biologi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tarik</a:t>
            </a:r>
            <a:r>
              <a:rPr lang="en-US" dirty="0" smtClean="0"/>
              <a:t>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: </a:t>
            </a:r>
          </a:p>
          <a:p>
            <a:pPr marL="1089025" indent="-571500">
              <a:buFont typeface="+mj-lt"/>
              <a:buAutoNum type="romanLcPeriod"/>
            </a:pP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b="1" dirty="0" err="1" smtClean="0"/>
              <a:t>sumber</a:t>
            </a:r>
            <a:r>
              <a:rPr lang="en-US" b="1" dirty="0" smtClean="0"/>
              <a:t> </a:t>
            </a:r>
            <a:r>
              <a:rPr lang="en-US" b="1" dirty="0" err="1" smtClean="0"/>
              <a:t>daya</a:t>
            </a:r>
            <a:r>
              <a:rPr lang="en-US" b="1" dirty="0" smtClean="0"/>
              <a:t> “</a:t>
            </a:r>
            <a:r>
              <a:rPr lang="en-US" b="1" dirty="0" err="1" smtClean="0"/>
              <a:t>dasar</a:t>
            </a:r>
            <a:r>
              <a:rPr lang="en-US" b="1" dirty="0" smtClean="0"/>
              <a:t>” </a:t>
            </a:r>
            <a:r>
              <a:rPr lang="en-US" dirty="0" smtClean="0"/>
              <a:t>(e.g. </a:t>
            </a:r>
            <a:r>
              <a:rPr lang="en-US" dirty="0" err="1" smtClean="0"/>
              <a:t>sinar</a:t>
            </a:r>
            <a:r>
              <a:rPr lang="en-US" dirty="0" smtClean="0"/>
              <a:t> </a:t>
            </a:r>
            <a:r>
              <a:rPr lang="en-US" dirty="0" err="1" smtClean="0"/>
              <a:t>matahari</a:t>
            </a:r>
            <a:r>
              <a:rPr lang="en-US" dirty="0" smtClean="0"/>
              <a:t>, air, carbon </a:t>
            </a:r>
            <a:r>
              <a:rPr lang="en-US" dirty="0" err="1" smtClean="0"/>
              <a:t>dioksida</a:t>
            </a:r>
            <a:r>
              <a:rPr lang="en-US" dirty="0" smtClean="0"/>
              <a:t>)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b="1" dirty="0" err="1" smtClean="0"/>
              <a:t>memproduksi</a:t>
            </a:r>
            <a:r>
              <a:rPr lang="en-US" b="1" dirty="0" smtClean="0"/>
              <a:t> material</a:t>
            </a:r>
            <a:r>
              <a:rPr lang="en-US" dirty="0" smtClean="0"/>
              <a:t>,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serangkaian</a:t>
            </a:r>
            <a:r>
              <a:rPr lang="en-US" dirty="0" smtClean="0"/>
              <a:t> </a:t>
            </a:r>
            <a:r>
              <a:rPr lang="en-US" b="1" dirty="0" smtClean="0"/>
              <a:t>proses </a:t>
            </a:r>
            <a:r>
              <a:rPr lang="en-US" b="1" dirty="0" err="1" smtClean="0"/>
              <a:t>produksi</a:t>
            </a:r>
            <a:r>
              <a:rPr lang="en-US" b="1" dirty="0" smtClean="0"/>
              <a:t> </a:t>
            </a:r>
            <a:r>
              <a:rPr lang="en-US" b="1" dirty="0" err="1" smtClean="0"/>
              <a:t>berenergi</a:t>
            </a:r>
            <a:r>
              <a:rPr lang="en-US" b="1" dirty="0" smtClean="0"/>
              <a:t> </a:t>
            </a:r>
            <a:r>
              <a:rPr lang="en-US" b="1" dirty="0" err="1" smtClean="0"/>
              <a:t>rendah</a:t>
            </a:r>
            <a:r>
              <a:rPr lang="en-US" dirty="0" smtClean="0"/>
              <a:t>. </a:t>
            </a:r>
          </a:p>
          <a:p>
            <a:pPr marL="1089025" indent="-571500">
              <a:buFont typeface="+mj-lt"/>
              <a:buAutoNum type="romanLcPeriod"/>
            </a:pPr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mutu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biasa</a:t>
            </a:r>
            <a:r>
              <a:rPr lang="en-US" dirty="0" smtClean="0"/>
              <a:t> </a:t>
            </a:r>
            <a:r>
              <a:rPr lang="en-US" dirty="0" err="1" smtClean="0"/>
              <a:t>diproduksi</a:t>
            </a:r>
            <a:r>
              <a:rPr lang="en-US" dirty="0" smtClean="0"/>
              <a:t> (</a:t>
            </a:r>
            <a:r>
              <a:rPr lang="en-US" i="1" dirty="0" smtClean="0"/>
              <a:t>well-established products</a:t>
            </a:r>
            <a:r>
              <a:rPr lang="en-US" dirty="0" smtClean="0"/>
              <a:t>), </a:t>
            </a:r>
            <a:r>
              <a:rPr lang="en-US" dirty="0" err="1" smtClean="0"/>
              <a:t>bioteknologi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diaplikasikan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(</a:t>
            </a:r>
            <a:r>
              <a:rPr lang="en-US" i="1" dirty="0" smtClean="0"/>
              <a:t>entirely new products</a:t>
            </a:r>
            <a:r>
              <a:rPr lang="en-US" dirty="0" smtClean="0"/>
              <a:t>).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709684"/>
            <a:ext cx="10515600" cy="994652"/>
          </a:xfrm>
        </p:spPr>
        <p:txBody>
          <a:bodyPr>
            <a:noAutofit/>
          </a:bodyPr>
          <a:lstStyle/>
          <a:p>
            <a:r>
              <a:rPr lang="en-US" sz="3400" b="1" dirty="0" err="1" smtClean="0">
                <a:latin typeface="Arial Rounded MT Bold" panose="020F0704030504030204" pitchFamily="34" charset="0"/>
              </a:rPr>
              <a:t>Daya</a:t>
            </a:r>
            <a:r>
              <a:rPr lang="en-US" sz="3400" b="1" dirty="0" smtClean="0">
                <a:latin typeface="Arial Rounded MT Bold" panose="020F0704030504030204" pitchFamily="34" charset="0"/>
              </a:rPr>
              <a:t> Tarik </a:t>
            </a:r>
            <a:r>
              <a:rPr lang="en-US" sz="3400" b="1" dirty="0" err="1" smtClean="0">
                <a:latin typeface="Arial Rounded MT Bold" panose="020F0704030504030204" pitchFamily="34" charset="0"/>
              </a:rPr>
              <a:t>Bioteknologi</a:t>
            </a:r>
            <a:r>
              <a:rPr lang="en-US" sz="3400" b="1" dirty="0" smtClean="0">
                <a:latin typeface="Arial Rounded MT Bold" panose="020F0704030504030204" pitchFamily="34" charset="0"/>
              </a:rPr>
              <a:t> </a:t>
            </a:r>
            <a:r>
              <a:rPr lang="en-US" sz="3400" b="1" dirty="0" err="1" smtClean="0">
                <a:latin typeface="Arial Rounded MT Bold" panose="020F0704030504030204" pitchFamily="34" charset="0"/>
              </a:rPr>
              <a:t>dalam</a:t>
            </a:r>
            <a:r>
              <a:rPr lang="en-US" sz="3400" b="1" dirty="0" smtClean="0">
                <a:latin typeface="Arial Rounded MT Bold" panose="020F0704030504030204" pitchFamily="34" charset="0"/>
              </a:rPr>
              <a:t> </a:t>
            </a:r>
            <a:r>
              <a:rPr lang="en-US" sz="3400" b="1" dirty="0" err="1" smtClean="0">
                <a:latin typeface="Arial Rounded MT Bold" panose="020F0704030504030204" pitchFamily="34" charset="0"/>
              </a:rPr>
              <a:t>Industri</a:t>
            </a:r>
            <a:endParaRPr lang="en-US" sz="3400" b="1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0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03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02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Arial Rounded MT Bold" panose="020F0704030504030204" pitchFamily="34" charset="0"/>
              </a:rPr>
              <a:t>Cleaner Production</a:t>
            </a:r>
            <a:endParaRPr lang="en-US" sz="40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65966"/>
            <a:ext cx="10515600" cy="4351338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600" b="1" dirty="0" err="1" smtClean="0">
                <a:solidFill>
                  <a:srgbClr val="C00000"/>
                </a:solidFill>
              </a:rPr>
              <a:t>Pendahuluan</a:t>
            </a:r>
            <a:r>
              <a:rPr lang="en-US" sz="2600" b="1" dirty="0" smtClean="0">
                <a:solidFill>
                  <a:srgbClr val="C00000"/>
                </a:solidFill>
              </a:rPr>
              <a:t>: </a:t>
            </a:r>
          </a:p>
          <a:p>
            <a:pPr marL="806450" indent="0">
              <a:buNone/>
            </a:pPr>
            <a:r>
              <a:rPr lang="en-US" sz="2600" dirty="0" err="1"/>
              <a:t>P</a:t>
            </a:r>
            <a:r>
              <a:rPr lang="en-US" sz="2600" dirty="0" err="1" smtClean="0"/>
              <a:t>erubahan</a:t>
            </a:r>
            <a:r>
              <a:rPr lang="en-US" sz="2600" dirty="0" smtClean="0"/>
              <a:t> </a:t>
            </a:r>
            <a:r>
              <a:rPr lang="en-US" sz="2600" dirty="0" err="1" smtClean="0"/>
              <a:t>paradigma</a:t>
            </a:r>
            <a:r>
              <a:rPr lang="en-US" sz="2600" dirty="0" smtClean="0"/>
              <a:t> </a:t>
            </a:r>
            <a:r>
              <a:rPr lang="en-US" sz="2600" dirty="0" err="1" smtClean="0"/>
              <a:t>penanganan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pengelolaan</a:t>
            </a:r>
            <a:r>
              <a:rPr lang="en-US" sz="2600" dirty="0" smtClean="0"/>
              <a:t> </a:t>
            </a:r>
            <a:r>
              <a:rPr lang="en-US" sz="2600" dirty="0" err="1" smtClean="0"/>
              <a:t>permasalahan</a:t>
            </a:r>
            <a:r>
              <a:rPr lang="en-US" sz="2600" dirty="0" smtClean="0"/>
              <a:t> </a:t>
            </a:r>
            <a:r>
              <a:rPr lang="en-US" sz="2600" dirty="0" err="1" smtClean="0"/>
              <a:t>lingkungan</a:t>
            </a:r>
            <a:r>
              <a:rPr lang="en-US" sz="2600" dirty="0" smtClean="0"/>
              <a:t>.</a:t>
            </a:r>
          </a:p>
          <a:p>
            <a:pPr marL="457200" indent="-457200"/>
            <a:r>
              <a:rPr lang="en-US" sz="2600" b="1" dirty="0" err="1" smtClean="0">
                <a:solidFill>
                  <a:srgbClr val="C00000"/>
                </a:solidFill>
              </a:rPr>
              <a:t>Apakah</a:t>
            </a:r>
            <a:r>
              <a:rPr lang="en-US" sz="2600" b="1" dirty="0" smtClean="0">
                <a:solidFill>
                  <a:srgbClr val="C00000"/>
                </a:solidFill>
              </a:rPr>
              <a:t> yang </a:t>
            </a:r>
            <a:r>
              <a:rPr lang="en-US" sz="2600" b="1" dirty="0" err="1" smtClean="0">
                <a:solidFill>
                  <a:srgbClr val="C00000"/>
                </a:solidFill>
              </a:rPr>
              <a:t>dimaksud</a:t>
            </a:r>
            <a:r>
              <a:rPr lang="en-US" sz="2600" b="1" dirty="0" smtClean="0">
                <a:solidFill>
                  <a:srgbClr val="C00000"/>
                </a:solidFill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</a:rPr>
              <a:t>dengan</a:t>
            </a:r>
            <a:r>
              <a:rPr lang="en-US" sz="2600" b="1" dirty="0" smtClean="0">
                <a:solidFill>
                  <a:srgbClr val="C00000"/>
                </a:solidFill>
              </a:rPr>
              <a:t> Cleaner Production / </a:t>
            </a:r>
            <a:r>
              <a:rPr lang="en-US" sz="2600" b="1" dirty="0" err="1" smtClean="0">
                <a:solidFill>
                  <a:srgbClr val="C00000"/>
                </a:solidFill>
              </a:rPr>
              <a:t>Produksi</a:t>
            </a:r>
            <a:r>
              <a:rPr lang="en-US" sz="2600" b="1" dirty="0" smtClean="0">
                <a:solidFill>
                  <a:srgbClr val="C00000"/>
                </a:solidFill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</a:rPr>
              <a:t>Bersih</a:t>
            </a:r>
            <a:r>
              <a:rPr lang="en-US" sz="2600" b="1" dirty="0" smtClean="0">
                <a:solidFill>
                  <a:srgbClr val="C00000"/>
                </a:solidFill>
              </a:rPr>
              <a:t>?</a:t>
            </a:r>
          </a:p>
          <a:p>
            <a:pPr marL="457200" indent="-457200"/>
            <a:r>
              <a:rPr lang="en-US" sz="2600" b="1" dirty="0" err="1" smtClean="0">
                <a:solidFill>
                  <a:srgbClr val="C00000"/>
                </a:solidFill>
              </a:rPr>
              <a:t>Aplikasi</a:t>
            </a:r>
            <a:r>
              <a:rPr lang="en-US" sz="2600" b="1" dirty="0" smtClean="0">
                <a:solidFill>
                  <a:srgbClr val="C00000"/>
                </a:solidFill>
              </a:rPr>
              <a:t> Cleaner Production:</a:t>
            </a:r>
          </a:p>
          <a:p>
            <a:pPr marL="1263650" indent="-457200">
              <a:buFontTx/>
              <a:buChar char="-"/>
            </a:pPr>
            <a:r>
              <a:rPr lang="en-US" sz="2600" dirty="0" err="1" smtClean="0"/>
              <a:t>Penerapan</a:t>
            </a:r>
            <a:r>
              <a:rPr lang="en-US" sz="2600" dirty="0" smtClean="0"/>
              <a:t> Cleaner Production</a:t>
            </a:r>
          </a:p>
          <a:p>
            <a:pPr marL="1263650" indent="-457200">
              <a:buFontTx/>
              <a:buChar char="-"/>
            </a:pPr>
            <a:r>
              <a:rPr lang="en-US" sz="2600" dirty="0" err="1" smtClean="0"/>
              <a:t>Manfaat</a:t>
            </a:r>
            <a:r>
              <a:rPr lang="en-US" sz="2600" dirty="0" smtClean="0"/>
              <a:t> Cleaner Production</a:t>
            </a:r>
          </a:p>
          <a:p>
            <a:pPr marL="403225" indent="-403225"/>
            <a:r>
              <a:rPr lang="en-US" sz="2600" b="1" dirty="0" err="1" smtClean="0">
                <a:solidFill>
                  <a:srgbClr val="C00000"/>
                </a:solidFill>
              </a:rPr>
              <a:t>Bioteknologi</a:t>
            </a:r>
            <a:r>
              <a:rPr lang="en-US" sz="2600" b="1" dirty="0" smtClean="0">
                <a:solidFill>
                  <a:srgbClr val="C00000"/>
                </a:solidFill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</a:rPr>
              <a:t>sebagai</a:t>
            </a:r>
            <a:r>
              <a:rPr lang="en-US" sz="2600" b="1" dirty="0" smtClean="0">
                <a:solidFill>
                  <a:srgbClr val="C00000"/>
                </a:solidFill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</a:rPr>
              <a:t>alternatif</a:t>
            </a:r>
            <a:r>
              <a:rPr lang="en-US" sz="2600" b="1" dirty="0" smtClean="0">
                <a:solidFill>
                  <a:srgbClr val="C00000"/>
                </a:solidFill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</a:rPr>
              <a:t>berkelanjutan</a:t>
            </a:r>
            <a:r>
              <a:rPr lang="en-US" sz="2600" b="1" dirty="0" smtClean="0">
                <a:solidFill>
                  <a:srgbClr val="C00000"/>
                </a:solidFill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</a:rPr>
              <a:t>dalam</a:t>
            </a:r>
            <a:r>
              <a:rPr lang="en-US" sz="2600" b="1" dirty="0" smtClean="0">
                <a:solidFill>
                  <a:srgbClr val="C00000"/>
                </a:solidFill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</a:rPr>
              <a:t>berbagai</a:t>
            </a:r>
            <a:r>
              <a:rPr lang="en-US" sz="2600" b="1" dirty="0" smtClean="0">
                <a:solidFill>
                  <a:srgbClr val="C00000"/>
                </a:solidFill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</a:rPr>
              <a:t>produksi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smtClean="0">
                <a:solidFill>
                  <a:srgbClr val="C00000"/>
                </a:solidFill>
              </a:rPr>
              <a:t>material </a:t>
            </a:r>
            <a:r>
              <a:rPr lang="en-US" sz="2600" b="1" dirty="0" err="1" smtClean="0">
                <a:solidFill>
                  <a:srgbClr val="C00000"/>
                </a:solidFill>
              </a:rPr>
              <a:t>dan</a:t>
            </a:r>
            <a:r>
              <a:rPr lang="en-US" sz="2600" b="1" dirty="0" smtClean="0">
                <a:solidFill>
                  <a:srgbClr val="C00000"/>
                </a:solidFill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</a:rPr>
              <a:t>energi</a:t>
            </a:r>
            <a:r>
              <a:rPr lang="en-US" sz="2600" b="1" dirty="0" smtClean="0">
                <a:solidFill>
                  <a:srgbClr val="C00000"/>
                </a:solidFill>
              </a:rPr>
              <a:t>.</a:t>
            </a:r>
          </a:p>
          <a:p>
            <a:pPr marL="457200" indent="-457200"/>
            <a:endParaRPr lang="en-US" sz="2600" dirty="0" smtClean="0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0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29"/>
          <a:stretch/>
        </p:blipFill>
        <p:spPr bwMode="auto">
          <a:xfrm>
            <a:off x="-14288" y="6419395"/>
            <a:ext cx="12206288" cy="45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53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5425"/>
            <a:ext cx="10515600" cy="2514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002060"/>
                </a:solidFill>
              </a:rPr>
              <a:t>Contoh</a:t>
            </a:r>
            <a:r>
              <a:rPr lang="en-US" b="1" dirty="0" smtClean="0">
                <a:solidFill>
                  <a:srgbClr val="002060"/>
                </a:solidFill>
              </a:rPr>
              <a:t>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 yang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enzim</a:t>
            </a:r>
            <a:r>
              <a:rPr lang="en-US" dirty="0" smtClean="0"/>
              <a:t>, </a:t>
            </a:r>
            <a:r>
              <a:rPr lang="en-US" dirty="0" err="1" smtClean="0"/>
              <a:t>antibiotik</a:t>
            </a:r>
            <a:r>
              <a:rPr lang="en-US" dirty="0" smtClean="0"/>
              <a:t>, </a:t>
            </a:r>
            <a:r>
              <a:rPr lang="en-US" dirty="0" err="1" smtClean="0"/>
              <a:t>asam</a:t>
            </a:r>
            <a:r>
              <a:rPr lang="en-US" dirty="0" smtClean="0"/>
              <a:t> amino, ethanol, vitamin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macam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0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bio-based enzy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72742"/>
            <a:ext cx="1471519" cy="219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081" y="3707620"/>
            <a:ext cx="2154144" cy="244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bio-based antibiotic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68547" y="3741212"/>
            <a:ext cx="1544452" cy="226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bio-based ethano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568" y="3707620"/>
            <a:ext cx="1229472" cy="236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algae based vitamin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167" y="3507208"/>
            <a:ext cx="2606955" cy="260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06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7471"/>
            <a:ext cx="10515600" cy="13716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b="1" dirty="0" err="1" smtClean="0"/>
              <a:t>sektor</a:t>
            </a:r>
            <a:r>
              <a:rPr lang="en-US" b="1" dirty="0" smtClean="0"/>
              <a:t> </a:t>
            </a:r>
            <a:r>
              <a:rPr lang="en-US" b="1" dirty="0" err="1" smtClean="0"/>
              <a:t>utama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bioteknologi</a:t>
            </a:r>
            <a:r>
              <a:rPr lang="en-US" b="1" dirty="0" smtClean="0"/>
              <a:t> </a:t>
            </a:r>
            <a:r>
              <a:rPr lang="en-US" dirty="0" smtClean="0"/>
              <a:t>yang </a:t>
            </a:r>
            <a:r>
              <a:rPr lang="en-US" b="1" dirty="0" err="1" smtClean="0"/>
              <a:t>mempercepat</a:t>
            </a:r>
            <a:r>
              <a:rPr lang="en-US" b="1" dirty="0" smtClean="0"/>
              <a:t> </a:t>
            </a:r>
            <a:r>
              <a:rPr lang="en-US" b="1" dirty="0" err="1" smtClean="0"/>
              <a:t>laju</a:t>
            </a:r>
            <a:r>
              <a:rPr lang="en-US" b="1" dirty="0" smtClean="0"/>
              <a:t> </a:t>
            </a:r>
            <a:r>
              <a:rPr lang="en-US" b="1" dirty="0" err="1" smtClean="0"/>
              <a:t>transformasi</a:t>
            </a:r>
            <a:r>
              <a:rPr lang="en-US" b="1" dirty="0" smtClean="0"/>
              <a:t> </a:t>
            </a:r>
            <a:r>
              <a:rPr lang="en-US" b="1" dirty="0" err="1" smtClean="0"/>
              <a:t>industri</a:t>
            </a:r>
            <a:r>
              <a:rPr lang="en-US" b="1" dirty="0" smtClean="0"/>
              <a:t> </a:t>
            </a:r>
            <a:r>
              <a:rPr lang="en-US" b="1" dirty="0" err="1" smtClean="0"/>
              <a:t>kimia</a:t>
            </a:r>
            <a:r>
              <a:rPr lang="en-US" b="1" dirty="0" smtClean="0"/>
              <a:t> </a:t>
            </a:r>
            <a:r>
              <a:rPr lang="en-US" dirty="0" err="1" smtClean="0"/>
              <a:t>konvensional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 </a:t>
            </a:r>
            <a:r>
              <a:rPr lang="en-US" dirty="0" err="1" smtClean="0"/>
              <a:t>berbasis</a:t>
            </a:r>
            <a:r>
              <a:rPr lang="en-US" dirty="0" smtClean="0"/>
              <a:t> </a:t>
            </a:r>
            <a:r>
              <a:rPr lang="en-US" dirty="0" err="1" smtClean="0"/>
              <a:t>biologi</a:t>
            </a:r>
            <a:r>
              <a:rPr lang="en-US" dirty="0" smtClean="0"/>
              <a:t>, </a:t>
            </a:r>
            <a:r>
              <a:rPr lang="en-US" dirty="0" err="1" smtClean="0"/>
              <a:t>adalah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0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838200" y="3104771"/>
            <a:ext cx="4694830" cy="81886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BIOKATALISIS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59070" y="3104771"/>
            <a:ext cx="4694830" cy="81886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REKAYASA METABOLISME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1" y="4204525"/>
            <a:ext cx="46948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Aplikasi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bioteknologi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untuk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memproduksi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dan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memodifikasi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enzim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untuk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sintesa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organik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sz="24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chemoenzymatic</a:t>
            </a:r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synthesis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59070" y="4240461"/>
            <a:ext cx="469483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Optimasi</a:t>
            </a: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proses-proses </a:t>
            </a:r>
            <a:r>
              <a:rPr lang="en-US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genetik</a:t>
            </a: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dan</a:t>
            </a: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regulasi</a:t>
            </a: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dalam</a:t>
            </a: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sel</a:t>
            </a: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untuk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mempercepat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atau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meningkatkan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kemampuan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sel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dalam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memproduksi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metabolit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dan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bahan-bahan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lainnya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818" y="354842"/>
            <a:ext cx="9552525" cy="61738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75609" y="5554639"/>
            <a:ext cx="3520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5"/>
                </a:solidFill>
              </a:rPr>
              <a:t>Source:</a:t>
            </a:r>
          </a:p>
          <a:p>
            <a:r>
              <a:rPr lang="en-US" sz="1600" dirty="0" err="1" smtClean="0">
                <a:solidFill>
                  <a:schemeClr val="accent5"/>
                </a:solidFill>
              </a:rPr>
              <a:t>Gavrilescu</a:t>
            </a:r>
            <a:r>
              <a:rPr lang="en-US" sz="1600" dirty="0" smtClean="0">
                <a:solidFill>
                  <a:schemeClr val="accent5"/>
                </a:solidFill>
              </a:rPr>
              <a:t> &amp; </a:t>
            </a:r>
            <a:r>
              <a:rPr lang="en-US" sz="1600" dirty="0" err="1" smtClean="0">
                <a:solidFill>
                  <a:schemeClr val="accent5"/>
                </a:solidFill>
              </a:rPr>
              <a:t>Chisti</a:t>
            </a:r>
            <a:r>
              <a:rPr lang="en-US" sz="1600" dirty="0" smtClean="0">
                <a:solidFill>
                  <a:schemeClr val="accent5"/>
                </a:solidFill>
              </a:rPr>
              <a:t> (2005), page 477</a:t>
            </a:r>
            <a:endParaRPr lang="en-US" sz="1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84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62607"/>
            <a:ext cx="11488053" cy="57544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7085" y="6117020"/>
            <a:ext cx="3520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5"/>
                </a:solidFill>
              </a:rPr>
              <a:t>Source:</a:t>
            </a:r>
          </a:p>
          <a:p>
            <a:r>
              <a:rPr lang="en-US" sz="1600" dirty="0" err="1" smtClean="0">
                <a:solidFill>
                  <a:schemeClr val="accent5"/>
                </a:solidFill>
              </a:rPr>
              <a:t>Gavrilescu</a:t>
            </a:r>
            <a:r>
              <a:rPr lang="en-US" sz="1600" dirty="0" smtClean="0">
                <a:solidFill>
                  <a:schemeClr val="accent5"/>
                </a:solidFill>
              </a:rPr>
              <a:t> &amp; </a:t>
            </a:r>
            <a:r>
              <a:rPr lang="en-US" sz="1600" dirty="0" err="1" smtClean="0">
                <a:solidFill>
                  <a:schemeClr val="accent5"/>
                </a:solidFill>
              </a:rPr>
              <a:t>Chisti</a:t>
            </a:r>
            <a:r>
              <a:rPr lang="en-US" sz="1600" dirty="0" smtClean="0">
                <a:solidFill>
                  <a:schemeClr val="accent5"/>
                </a:solidFill>
              </a:rPr>
              <a:t> (2005), page 479</a:t>
            </a:r>
            <a:endParaRPr lang="en-US" sz="1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82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7462"/>
            <a:ext cx="10515600" cy="6306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err="1" smtClean="0">
                <a:solidFill>
                  <a:schemeClr val="accent5"/>
                </a:solidFill>
              </a:rPr>
              <a:t>Contoh</a:t>
            </a:r>
            <a:r>
              <a:rPr lang="en-US" sz="2600" b="1" dirty="0" smtClean="0">
                <a:solidFill>
                  <a:schemeClr val="accent5"/>
                </a:solidFill>
              </a:rPr>
              <a:t> </a:t>
            </a:r>
            <a:r>
              <a:rPr lang="en-US" sz="2600" b="1" dirty="0" err="1" smtClean="0">
                <a:solidFill>
                  <a:schemeClr val="accent5"/>
                </a:solidFill>
              </a:rPr>
              <a:t>lainnya</a:t>
            </a:r>
            <a:r>
              <a:rPr lang="en-US" sz="2600" b="1" dirty="0" smtClean="0">
                <a:solidFill>
                  <a:schemeClr val="accent5"/>
                </a:solidFill>
              </a:rPr>
              <a:t> </a:t>
            </a:r>
            <a:r>
              <a:rPr lang="en-US" sz="2600" dirty="0" smtClean="0">
                <a:solidFill>
                  <a:schemeClr val="accent5"/>
                </a:solidFill>
              </a:rPr>
              <a:t>(</a:t>
            </a:r>
            <a:r>
              <a:rPr lang="en-US" sz="2600" i="1" dirty="0" smtClean="0">
                <a:solidFill>
                  <a:schemeClr val="accent5"/>
                </a:solidFill>
              </a:rPr>
              <a:t>biotechnology in the </a:t>
            </a:r>
            <a:r>
              <a:rPr lang="en-US" sz="2600" i="1" dirty="0">
                <a:solidFill>
                  <a:schemeClr val="accent5"/>
                </a:solidFill>
              </a:rPr>
              <a:t>application </a:t>
            </a:r>
            <a:r>
              <a:rPr lang="en-US" sz="2600" i="1" dirty="0" smtClean="0">
                <a:solidFill>
                  <a:schemeClr val="accent5"/>
                </a:solidFill>
              </a:rPr>
              <a:t>of cleaner production</a:t>
            </a:r>
            <a:r>
              <a:rPr lang="en-US" sz="2600" dirty="0" smtClean="0">
                <a:solidFill>
                  <a:schemeClr val="accent5"/>
                </a:solidFill>
              </a:rPr>
              <a:t>)..</a:t>
            </a:r>
            <a:endParaRPr lang="en-US" sz="2600" dirty="0">
              <a:solidFill>
                <a:schemeClr val="accent5"/>
              </a:solidFill>
            </a:endParaRPr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0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78806" y="1998396"/>
            <a:ext cx="6263428" cy="44812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b="1" dirty="0" err="1" smtClean="0"/>
              <a:t>Bioplastic</a:t>
            </a:r>
            <a:endParaRPr lang="en-US" sz="2600" b="1" dirty="0" smtClean="0"/>
          </a:p>
          <a:p>
            <a:r>
              <a:rPr lang="en-US" sz="2300" dirty="0" smtClean="0"/>
              <a:t>Biodegradable plastics (e.g. </a:t>
            </a:r>
            <a:r>
              <a:rPr lang="en-US" sz="2300" dirty="0" err="1" smtClean="0"/>
              <a:t>polyhydroxyalkanoic</a:t>
            </a:r>
            <a:r>
              <a:rPr lang="en-US" sz="2300" dirty="0" smtClean="0"/>
              <a:t> acids, PHA)</a:t>
            </a:r>
          </a:p>
          <a:p>
            <a:r>
              <a:rPr lang="en-US" sz="2300" dirty="0" smtClean="0"/>
              <a:t>PHA yang </a:t>
            </a:r>
            <a:r>
              <a:rPr lang="en-US" sz="2300" dirty="0" err="1" smtClean="0"/>
              <a:t>dihasilkan</a:t>
            </a:r>
            <a:r>
              <a:rPr lang="en-US" sz="2300" dirty="0" smtClean="0"/>
              <a:t> </a:t>
            </a:r>
            <a:r>
              <a:rPr lang="en-US" sz="2300" dirty="0" err="1" smtClean="0"/>
              <a:t>oleh</a:t>
            </a:r>
            <a:r>
              <a:rPr lang="en-US" sz="2300" dirty="0" smtClean="0"/>
              <a:t> </a:t>
            </a:r>
            <a:r>
              <a:rPr lang="en-US" sz="2300" dirty="0" err="1" smtClean="0"/>
              <a:t>bakteri</a:t>
            </a:r>
            <a:r>
              <a:rPr lang="en-US" sz="2300" dirty="0" smtClean="0"/>
              <a:t> </a:t>
            </a:r>
            <a:r>
              <a:rPr lang="en-US" sz="2300" dirty="0" err="1" smtClean="0"/>
              <a:t>telah</a:t>
            </a:r>
            <a:r>
              <a:rPr lang="en-US" sz="2300" dirty="0" smtClean="0"/>
              <a:t> </a:t>
            </a:r>
            <a:r>
              <a:rPr lang="en-US" sz="2300" dirty="0" err="1" smtClean="0"/>
              <a:t>diketemukan</a:t>
            </a:r>
            <a:r>
              <a:rPr lang="en-US" sz="2300" dirty="0" smtClean="0"/>
              <a:t> </a:t>
            </a:r>
            <a:r>
              <a:rPr lang="en-US" sz="2300" dirty="0" err="1" smtClean="0"/>
              <a:t>sejak</a:t>
            </a:r>
            <a:r>
              <a:rPr lang="en-US" sz="2300" dirty="0" smtClean="0"/>
              <a:t> </a:t>
            </a:r>
            <a:r>
              <a:rPr lang="en-US" sz="2300" dirty="0" err="1" smtClean="0"/>
              <a:t>tahun</a:t>
            </a:r>
            <a:r>
              <a:rPr lang="en-US" sz="2300" dirty="0" smtClean="0"/>
              <a:t> 1920an (</a:t>
            </a:r>
            <a:r>
              <a:rPr lang="en-US" sz="2300" dirty="0" err="1" smtClean="0"/>
              <a:t>Gavrilescu</a:t>
            </a:r>
            <a:r>
              <a:rPr lang="en-US" sz="2300" dirty="0" smtClean="0"/>
              <a:t> &amp; </a:t>
            </a:r>
            <a:r>
              <a:rPr lang="en-US" sz="2300" dirty="0" err="1" smtClean="0"/>
              <a:t>Chisti</a:t>
            </a:r>
            <a:r>
              <a:rPr lang="en-US" sz="2300" dirty="0" smtClean="0"/>
              <a:t>, 2005),</a:t>
            </a:r>
          </a:p>
          <a:p>
            <a:r>
              <a:rPr lang="en-US" sz="2300" dirty="0" err="1" smtClean="0"/>
              <a:t>Namun</a:t>
            </a:r>
            <a:r>
              <a:rPr lang="en-US" sz="2300" dirty="0" smtClean="0"/>
              <a:t>, </a:t>
            </a:r>
            <a:r>
              <a:rPr lang="en-US" sz="2300" dirty="0" err="1" smtClean="0"/>
              <a:t>tersedianya</a:t>
            </a:r>
            <a:r>
              <a:rPr lang="en-US" sz="2300" dirty="0" smtClean="0"/>
              <a:t> </a:t>
            </a:r>
            <a:r>
              <a:rPr lang="en-US" sz="2300" dirty="0" err="1" smtClean="0"/>
              <a:t>teknologi</a:t>
            </a:r>
            <a:r>
              <a:rPr lang="en-US" sz="2300" dirty="0" smtClean="0"/>
              <a:t> </a:t>
            </a:r>
            <a:r>
              <a:rPr lang="en-US" sz="2300" dirty="0" err="1" smtClean="0"/>
              <a:t>dan</a:t>
            </a:r>
            <a:r>
              <a:rPr lang="en-US" sz="2300" dirty="0" smtClean="0"/>
              <a:t> </a:t>
            </a:r>
            <a:r>
              <a:rPr lang="en-US" sz="2300" dirty="0" err="1" smtClean="0"/>
              <a:t>bahan</a:t>
            </a:r>
            <a:r>
              <a:rPr lang="en-US" sz="2300" dirty="0" smtClean="0"/>
              <a:t> </a:t>
            </a:r>
            <a:r>
              <a:rPr lang="en-US" sz="2300" dirty="0" err="1" smtClean="0"/>
              <a:t>baku</a:t>
            </a:r>
            <a:r>
              <a:rPr lang="en-US" sz="2300" dirty="0" smtClean="0"/>
              <a:t> </a:t>
            </a:r>
            <a:r>
              <a:rPr lang="en-US" sz="2300" dirty="0" err="1" smtClean="0"/>
              <a:t>plastik</a:t>
            </a:r>
            <a:r>
              <a:rPr lang="en-US" sz="2300" dirty="0" smtClean="0"/>
              <a:t> </a:t>
            </a:r>
            <a:r>
              <a:rPr lang="en-US" sz="2300" dirty="0" err="1" smtClean="0"/>
              <a:t>berbasis</a:t>
            </a:r>
            <a:r>
              <a:rPr lang="en-US" sz="2300" dirty="0" smtClean="0"/>
              <a:t> </a:t>
            </a:r>
            <a:r>
              <a:rPr lang="en-US" sz="2300" dirty="0" err="1" smtClean="0"/>
              <a:t>petrokimia</a:t>
            </a:r>
            <a:r>
              <a:rPr lang="en-US" sz="2300" dirty="0" smtClean="0"/>
              <a:t> </a:t>
            </a:r>
            <a:r>
              <a:rPr lang="en-US" sz="2300" dirty="0" err="1" smtClean="0"/>
              <a:t>dengan</a:t>
            </a:r>
            <a:r>
              <a:rPr lang="en-US" sz="2300" dirty="0" smtClean="0"/>
              <a:t> </a:t>
            </a:r>
            <a:r>
              <a:rPr lang="en-US" sz="2300" dirty="0" err="1" smtClean="0"/>
              <a:t>harga</a:t>
            </a:r>
            <a:r>
              <a:rPr lang="en-US" sz="2300" dirty="0" smtClean="0"/>
              <a:t> yang </a:t>
            </a:r>
            <a:r>
              <a:rPr lang="en-US" sz="2300" dirty="0" err="1" smtClean="0"/>
              <a:t>murah</a:t>
            </a:r>
            <a:r>
              <a:rPr lang="en-US" sz="2300" dirty="0" smtClean="0"/>
              <a:t>, </a:t>
            </a:r>
            <a:r>
              <a:rPr lang="en-US" sz="2300" dirty="0" err="1" smtClean="0"/>
              <a:t>menyebabkan</a:t>
            </a:r>
            <a:r>
              <a:rPr lang="en-US" sz="2300" dirty="0" smtClean="0"/>
              <a:t> </a:t>
            </a:r>
            <a:r>
              <a:rPr lang="en-US" sz="2300" dirty="0" err="1" smtClean="0"/>
              <a:t>potensi</a:t>
            </a:r>
            <a:r>
              <a:rPr lang="en-US" sz="2300" dirty="0" smtClean="0"/>
              <a:t> PHA </a:t>
            </a:r>
            <a:r>
              <a:rPr lang="en-US" sz="2300" dirty="0" err="1" smtClean="0"/>
              <a:t>untuk</a:t>
            </a:r>
            <a:r>
              <a:rPr lang="en-US" sz="2300" dirty="0" smtClean="0"/>
              <a:t> </a:t>
            </a:r>
            <a:r>
              <a:rPr lang="en-US" sz="2300" dirty="0" err="1" smtClean="0"/>
              <a:t>bioplastik</a:t>
            </a:r>
            <a:r>
              <a:rPr lang="en-US" sz="2300" dirty="0" smtClean="0"/>
              <a:t> </a:t>
            </a:r>
            <a:r>
              <a:rPr lang="en-US" sz="2300" dirty="0" err="1" smtClean="0"/>
              <a:t>terlupakan</a:t>
            </a:r>
            <a:r>
              <a:rPr lang="en-US" sz="2300" dirty="0" smtClean="0"/>
              <a:t>.</a:t>
            </a:r>
          </a:p>
          <a:p>
            <a:r>
              <a:rPr lang="en-US" sz="2300" dirty="0" err="1" smtClean="0"/>
              <a:t>Permasalahan</a:t>
            </a:r>
            <a:r>
              <a:rPr lang="en-US" sz="2300" dirty="0" smtClean="0"/>
              <a:t> </a:t>
            </a:r>
            <a:r>
              <a:rPr lang="en-US" sz="2300" dirty="0" err="1" smtClean="0"/>
              <a:t>lingkungan</a:t>
            </a:r>
            <a:r>
              <a:rPr lang="en-US" sz="2300" dirty="0" smtClean="0"/>
              <a:t> yang </a:t>
            </a:r>
            <a:r>
              <a:rPr lang="en-US" sz="2300" dirty="0" err="1" smtClean="0"/>
              <a:t>disebabkan</a:t>
            </a:r>
            <a:r>
              <a:rPr lang="en-US" sz="2300" dirty="0" smtClean="0"/>
              <a:t> </a:t>
            </a:r>
            <a:r>
              <a:rPr lang="en-US" sz="2300" dirty="0" err="1" smtClean="0"/>
              <a:t>oleh</a:t>
            </a:r>
            <a:r>
              <a:rPr lang="en-US" sz="2300" dirty="0" smtClean="0"/>
              <a:t> </a:t>
            </a:r>
            <a:r>
              <a:rPr lang="en-US" sz="2300" dirty="0" err="1"/>
              <a:t>plastik</a:t>
            </a:r>
            <a:r>
              <a:rPr lang="en-US" sz="2300" dirty="0"/>
              <a:t> </a:t>
            </a:r>
            <a:r>
              <a:rPr lang="en-US" sz="2300" dirty="0" err="1" smtClean="0"/>
              <a:t>petrokimia</a:t>
            </a:r>
            <a:r>
              <a:rPr lang="en-US" sz="2300" dirty="0" smtClean="0"/>
              <a:t> </a:t>
            </a:r>
            <a:r>
              <a:rPr lang="en-US" sz="2300" dirty="0" err="1" smtClean="0"/>
              <a:t>menyebabkan</a:t>
            </a:r>
            <a:r>
              <a:rPr lang="en-US" sz="2300" dirty="0" smtClean="0"/>
              <a:t> </a:t>
            </a:r>
            <a:r>
              <a:rPr lang="en-US" sz="2300" dirty="0" err="1" smtClean="0"/>
              <a:t>bioplastik</a:t>
            </a:r>
            <a:r>
              <a:rPr lang="en-US" sz="2300" dirty="0" smtClean="0"/>
              <a:t> </a:t>
            </a:r>
            <a:r>
              <a:rPr lang="en-US" sz="2300" dirty="0" err="1" smtClean="0"/>
              <a:t>kembali</a:t>
            </a:r>
            <a:r>
              <a:rPr lang="en-US" sz="2300" dirty="0" smtClean="0"/>
              <a:t> </a:t>
            </a:r>
            <a:r>
              <a:rPr lang="en-US" sz="2300" dirty="0" err="1" smtClean="0"/>
              <a:t>naik</a:t>
            </a:r>
            <a:r>
              <a:rPr lang="en-US" sz="2300" dirty="0" smtClean="0"/>
              <a:t> </a:t>
            </a:r>
            <a:r>
              <a:rPr lang="en-US" sz="2300" dirty="0" err="1" smtClean="0"/>
              <a:t>daun</a:t>
            </a:r>
            <a:r>
              <a:rPr lang="en-US" sz="2300" dirty="0" smtClean="0"/>
              <a:t>, </a:t>
            </a:r>
            <a:r>
              <a:rPr lang="en-US" sz="2300" dirty="0" err="1" smtClean="0"/>
              <a:t>walaupun</a:t>
            </a:r>
            <a:r>
              <a:rPr lang="en-US" sz="2300" dirty="0" smtClean="0"/>
              <a:t> </a:t>
            </a:r>
            <a:r>
              <a:rPr lang="en-US" sz="2300" dirty="0" err="1" smtClean="0"/>
              <a:t>sampai</a:t>
            </a:r>
            <a:r>
              <a:rPr lang="en-US" sz="2300" dirty="0" smtClean="0"/>
              <a:t> </a:t>
            </a:r>
            <a:r>
              <a:rPr lang="en-US" sz="2300" dirty="0" err="1" smtClean="0"/>
              <a:t>saat</a:t>
            </a:r>
            <a:r>
              <a:rPr lang="en-US" sz="2300" dirty="0" smtClean="0"/>
              <a:t> </a:t>
            </a:r>
            <a:r>
              <a:rPr lang="en-US" sz="2300" dirty="0" err="1" smtClean="0"/>
              <a:t>ini</a:t>
            </a:r>
            <a:r>
              <a:rPr lang="en-US" sz="2300" dirty="0" smtClean="0"/>
              <a:t> </a:t>
            </a:r>
            <a:r>
              <a:rPr lang="en-US" sz="2300" dirty="0" err="1" smtClean="0"/>
              <a:t>riset</a:t>
            </a:r>
            <a:r>
              <a:rPr lang="en-US" sz="2300" dirty="0" smtClean="0"/>
              <a:t> </a:t>
            </a:r>
            <a:r>
              <a:rPr lang="en-US" sz="2300" dirty="0" err="1" smtClean="0"/>
              <a:t>dan</a:t>
            </a:r>
            <a:r>
              <a:rPr lang="en-US" sz="2300" dirty="0" smtClean="0"/>
              <a:t> </a:t>
            </a:r>
            <a:r>
              <a:rPr lang="en-US" sz="2300" dirty="0" err="1" smtClean="0"/>
              <a:t>teknologinya</a:t>
            </a:r>
            <a:r>
              <a:rPr lang="en-US" sz="2300" dirty="0" smtClean="0"/>
              <a:t> </a:t>
            </a:r>
            <a:r>
              <a:rPr lang="en-US" sz="2300" dirty="0" err="1" smtClean="0"/>
              <a:t>masih</a:t>
            </a:r>
            <a:r>
              <a:rPr lang="en-US" sz="2300" dirty="0" smtClean="0"/>
              <a:t> </a:t>
            </a:r>
            <a:r>
              <a:rPr lang="en-US" sz="2300" dirty="0" err="1" smtClean="0"/>
              <a:t>belum</a:t>
            </a:r>
            <a:r>
              <a:rPr lang="en-US" sz="2300" dirty="0" smtClean="0"/>
              <a:t> </a:t>
            </a:r>
            <a:r>
              <a:rPr lang="en-US" sz="2300" dirty="0" err="1" smtClean="0"/>
              <a:t>tersempurnakan</a:t>
            </a:r>
            <a:r>
              <a:rPr lang="en-US" sz="2300" dirty="0" smtClean="0"/>
              <a:t> (</a:t>
            </a:r>
            <a:r>
              <a:rPr lang="en-US" sz="2300" dirty="0" err="1" smtClean="0"/>
              <a:t>sehingga</a:t>
            </a:r>
            <a:r>
              <a:rPr lang="en-US" sz="2300" dirty="0" smtClean="0"/>
              <a:t> </a:t>
            </a:r>
            <a:r>
              <a:rPr lang="en-US" sz="2300" dirty="0" err="1" smtClean="0"/>
              <a:t>masih</a:t>
            </a:r>
            <a:r>
              <a:rPr lang="en-US" sz="2300" dirty="0" smtClean="0"/>
              <a:t> </a:t>
            </a:r>
            <a:r>
              <a:rPr lang="en-US" sz="2300" dirty="0" err="1" smtClean="0"/>
              <a:t>mahal</a:t>
            </a:r>
            <a:r>
              <a:rPr lang="en-US" sz="2300" dirty="0" smtClean="0"/>
              <a:t>). </a:t>
            </a:r>
            <a:endParaRPr lang="en-US" sz="2300" dirty="0"/>
          </a:p>
        </p:txBody>
      </p:sp>
      <p:pic>
        <p:nvPicPr>
          <p:cNvPr id="2050" name="Picture 2" descr="Image result for bioplastic P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559" y="2577893"/>
            <a:ext cx="4325740" cy="324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96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life cycle plastic bioplas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47" y="354833"/>
            <a:ext cx="9351031" cy="616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6727" y="186310"/>
            <a:ext cx="3520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/>
                </a:solidFill>
              </a:rPr>
              <a:t>Fossil-fuel based plastics</a:t>
            </a:r>
            <a:endParaRPr lang="en-US" sz="2000" dirty="0">
              <a:solidFill>
                <a:schemeClr val="accent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60225" y="186310"/>
            <a:ext cx="3520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err="1" smtClean="0">
                <a:solidFill>
                  <a:schemeClr val="accent5"/>
                </a:solidFill>
              </a:rPr>
              <a:t>Biobased</a:t>
            </a:r>
            <a:r>
              <a:rPr lang="en-US" sz="2000" b="1" dirty="0" smtClean="0">
                <a:solidFill>
                  <a:schemeClr val="accent5"/>
                </a:solidFill>
              </a:rPr>
              <a:t> plastics</a:t>
            </a:r>
            <a:endParaRPr lang="en-US" sz="2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22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bioteknologi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macam</a:t>
            </a:r>
            <a:r>
              <a:rPr lang="en-US" dirty="0" smtClean="0"/>
              <a:t> </a:t>
            </a:r>
            <a:r>
              <a:rPr lang="en-US" dirty="0" err="1" smtClean="0"/>
              <a:t>sektor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b="1" dirty="0" err="1" smtClean="0"/>
              <a:t>telah</a:t>
            </a:r>
            <a:r>
              <a:rPr lang="en-US" b="1" dirty="0" smtClean="0"/>
              <a:t> </a:t>
            </a:r>
            <a:r>
              <a:rPr lang="en-US" b="1" dirty="0" err="1" smtClean="0"/>
              <a:t>mendatangkan</a:t>
            </a:r>
            <a:r>
              <a:rPr lang="en-US" b="1" dirty="0" smtClean="0"/>
              <a:t> </a:t>
            </a:r>
            <a:r>
              <a:rPr lang="en-US" b="1" dirty="0" err="1" smtClean="0"/>
              <a:t>manfaat</a:t>
            </a:r>
            <a:r>
              <a:rPr lang="en-US" b="1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2060"/>
                </a:solidFill>
              </a:rPr>
              <a:t>Hal </a:t>
            </a:r>
            <a:r>
              <a:rPr lang="en-US" dirty="0" err="1" smtClean="0">
                <a:solidFill>
                  <a:srgbClr val="002060"/>
                </a:solidFill>
              </a:rPr>
              <a:t>tersebut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tercapai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melalui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 err="1" smtClean="0">
                <a:solidFill>
                  <a:srgbClr val="002060"/>
                </a:solidFill>
              </a:rPr>
              <a:t>sistem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pemrosesan</a:t>
            </a:r>
            <a:r>
              <a:rPr lang="en-US" dirty="0" smtClean="0">
                <a:solidFill>
                  <a:srgbClr val="002060"/>
                </a:solidFill>
              </a:rPr>
              <a:t> yang </a:t>
            </a:r>
            <a:r>
              <a:rPr lang="en-US" dirty="0" err="1" smtClean="0">
                <a:solidFill>
                  <a:srgbClr val="002060"/>
                </a:solidFill>
              </a:rPr>
              <a:t>lebih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efisien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peningkatan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mutu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produk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terbentuknya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produk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baru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bernilai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ekonomi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dan</a:t>
            </a:r>
            <a:r>
              <a:rPr lang="en-US" dirty="0" smtClean="0">
                <a:solidFill>
                  <a:srgbClr val="002060"/>
                </a:solidFill>
              </a:rPr>
              <a:t> proses </a:t>
            </a:r>
            <a:r>
              <a:rPr lang="en-US" dirty="0" err="1" smtClean="0">
                <a:solidFill>
                  <a:srgbClr val="002060"/>
                </a:solidFill>
              </a:rPr>
              <a:t>produksi</a:t>
            </a:r>
            <a:r>
              <a:rPr lang="en-US" dirty="0" smtClean="0">
                <a:solidFill>
                  <a:srgbClr val="002060"/>
                </a:solidFill>
              </a:rPr>
              <a:t> yang </a:t>
            </a:r>
            <a:r>
              <a:rPr lang="en-US" dirty="0" err="1" smtClean="0">
                <a:solidFill>
                  <a:srgbClr val="002060"/>
                </a:solidFill>
              </a:rPr>
              <a:t>lebih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ramah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lingkungan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dirty="0" err="1" smtClean="0"/>
              <a:t>Meskipun</a:t>
            </a:r>
            <a:r>
              <a:rPr lang="en-US" dirty="0" smtClean="0"/>
              <a:t> </a:t>
            </a:r>
            <a:r>
              <a:rPr lang="en-US" dirty="0" err="1" smtClean="0"/>
              <a:t>isu</a:t>
            </a:r>
            <a:r>
              <a:rPr lang="en-US" dirty="0" smtClean="0"/>
              <a:t> </a:t>
            </a:r>
            <a:r>
              <a:rPr lang="en-US" dirty="0" err="1" smtClean="0"/>
              <a:t>keberlanjutan</a:t>
            </a:r>
            <a:r>
              <a:rPr lang="en-US" dirty="0" smtClean="0"/>
              <a:t> (</a:t>
            </a:r>
            <a:r>
              <a:rPr lang="en-US" b="1" i="1" dirty="0" smtClean="0"/>
              <a:t>sustainability</a:t>
            </a:r>
            <a:r>
              <a:rPr lang="en-US" dirty="0" smtClean="0"/>
              <a:t>)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fokus</a:t>
            </a:r>
            <a:r>
              <a:rPr lang="en-US" dirty="0" smtClean="0"/>
              <a:t>, </a:t>
            </a:r>
            <a:r>
              <a:rPr lang="en-US" dirty="0" err="1" smtClean="0"/>
              <a:t>namun</a:t>
            </a:r>
            <a:r>
              <a:rPr lang="en-US" dirty="0" smtClean="0"/>
              <a:t> yang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b="1" dirty="0" err="1" smtClean="0"/>
              <a:t>daya</a:t>
            </a:r>
            <a:r>
              <a:rPr lang="en-US" b="1" dirty="0" smtClean="0"/>
              <a:t> </a:t>
            </a:r>
            <a:r>
              <a:rPr lang="en-US" b="1" dirty="0" err="1" smtClean="0"/>
              <a:t>tarik</a:t>
            </a:r>
            <a:r>
              <a:rPr lang="en-US" b="1" dirty="0" smtClean="0"/>
              <a:t> </a:t>
            </a:r>
            <a:r>
              <a:rPr lang="en-US" b="1" dirty="0" err="1" smtClean="0"/>
              <a:t>utama</a:t>
            </a:r>
            <a:r>
              <a:rPr lang="en-US" b="1" dirty="0" smtClean="0"/>
              <a:t> </a:t>
            </a:r>
            <a:r>
              <a:rPr lang="en-US" b="1" dirty="0" err="1" smtClean="0"/>
              <a:t>penerapan</a:t>
            </a:r>
            <a:r>
              <a:rPr lang="en-US" b="1" dirty="0" smtClean="0"/>
              <a:t> </a:t>
            </a:r>
            <a:r>
              <a:rPr lang="en-US" b="1" dirty="0" err="1" smtClean="0"/>
              <a:t>bioteknologi</a:t>
            </a:r>
            <a:r>
              <a:rPr lang="en-US" b="1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sektor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b="1" dirty="0" err="1" smtClean="0"/>
              <a:t>manfaat</a:t>
            </a:r>
            <a:r>
              <a:rPr lang="en-US" b="1" dirty="0" smtClean="0"/>
              <a:t> </a:t>
            </a:r>
            <a:r>
              <a:rPr lang="en-US" b="1" dirty="0" err="1" smtClean="0"/>
              <a:t>ekonomi</a:t>
            </a:r>
            <a:r>
              <a:rPr lang="en-US" b="1" dirty="0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dihasilkan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709684"/>
            <a:ext cx="10515600" cy="994652"/>
          </a:xfrm>
        </p:spPr>
        <p:txBody>
          <a:bodyPr>
            <a:noAutofit/>
          </a:bodyPr>
          <a:lstStyle/>
          <a:p>
            <a:pPr algn="ctr"/>
            <a:r>
              <a:rPr lang="en-US" sz="3400" b="1" dirty="0" err="1" smtClean="0">
                <a:latin typeface="Arial Rounded MT Bold" panose="020F0704030504030204" pitchFamily="34" charset="0"/>
              </a:rPr>
              <a:t>Penutup</a:t>
            </a:r>
            <a:endParaRPr lang="en-US" sz="3400" b="1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0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121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8224"/>
            <a:ext cx="10515600" cy="1112464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Environmental Strategies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825625"/>
            <a:ext cx="3657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C00000"/>
                </a:solidFill>
              </a:rPr>
              <a:t>Passive Strategy</a:t>
            </a:r>
          </a:p>
          <a:p>
            <a:pPr marL="0" indent="0" algn="ctr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b="1" dirty="0" err="1" smtClean="0">
                <a:solidFill>
                  <a:srgbClr val="002060"/>
                </a:solidFill>
              </a:rPr>
              <a:t>Dillute</a:t>
            </a:r>
            <a:r>
              <a:rPr lang="en-US" b="1" dirty="0" smtClean="0">
                <a:solidFill>
                  <a:srgbClr val="002060"/>
                </a:solidFill>
              </a:rPr>
              <a:t> &amp; Disperse</a:t>
            </a:r>
          </a:p>
          <a:p>
            <a:pPr marL="0" indent="0" algn="ctr">
              <a:buNone/>
            </a:pP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390466" y="1825625"/>
            <a:ext cx="3657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C00000"/>
                </a:solidFill>
              </a:rPr>
              <a:t>Reactive Strategy (1)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002060"/>
                </a:solidFill>
              </a:rPr>
              <a:t>End of Pipe Approach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171331" y="1825625"/>
            <a:ext cx="3657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C00000"/>
                </a:solidFill>
              </a:rPr>
              <a:t>Reactive Strategy (2)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002060"/>
                </a:solidFill>
              </a:rPr>
              <a:t>On-site Recycling</a:t>
            </a:r>
            <a:endParaRPr lang="en-US" b="1" dirty="0">
              <a:solidFill>
                <a:srgbClr val="00206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49294" y="2532624"/>
            <a:ext cx="2378214" cy="2385919"/>
            <a:chOff x="2091951" y="2371260"/>
            <a:chExt cx="2378214" cy="2385919"/>
          </a:xfrm>
        </p:grpSpPr>
        <p:pic>
          <p:nvPicPr>
            <p:cNvPr id="7" name="Picture 2" descr="Related 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1951" y="2371260"/>
              <a:ext cx="1888378" cy="1888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Bent Arrow 7"/>
            <p:cNvSpPr/>
            <p:nvPr/>
          </p:nvSpPr>
          <p:spPr>
            <a:xfrm rot="10800000" flipH="1">
              <a:off x="2448978" y="4246191"/>
              <a:ext cx="731520" cy="45720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67051" y="4387847"/>
              <a:ext cx="1303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wastewater</a:t>
              </a:r>
              <a:endParaRPr lang="en-US" b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907844" y="2488690"/>
            <a:ext cx="2378214" cy="2429853"/>
            <a:chOff x="5030159" y="2532624"/>
            <a:chExt cx="2378214" cy="2429853"/>
          </a:xfrm>
        </p:grpSpPr>
        <p:grpSp>
          <p:nvGrpSpPr>
            <p:cNvPr id="10" name="Group 9"/>
            <p:cNvGrpSpPr/>
            <p:nvPr/>
          </p:nvGrpSpPr>
          <p:grpSpPr>
            <a:xfrm>
              <a:off x="5030159" y="2532624"/>
              <a:ext cx="2378214" cy="2385919"/>
              <a:chOff x="2091951" y="2371260"/>
              <a:chExt cx="2378214" cy="2385919"/>
            </a:xfrm>
          </p:grpSpPr>
          <p:pic>
            <p:nvPicPr>
              <p:cNvPr id="11" name="Picture 2" descr="Related image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91951" y="2371260"/>
                <a:ext cx="1888378" cy="18883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Bent Arrow 11"/>
              <p:cNvSpPr/>
              <p:nvPr/>
            </p:nvSpPr>
            <p:spPr>
              <a:xfrm rot="10800000" flipH="1">
                <a:off x="2448978" y="4246191"/>
                <a:ext cx="731520" cy="457200"/>
              </a:xfrm>
              <a:prstGeom prst="ben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167051" y="4387847"/>
                <a:ext cx="13031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wastewater</a:t>
                </a:r>
                <a:endParaRPr lang="en-US" b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8" name="Multiply 17"/>
            <p:cNvSpPr/>
            <p:nvPr/>
          </p:nvSpPr>
          <p:spPr>
            <a:xfrm>
              <a:off x="5285933" y="4505277"/>
              <a:ext cx="548640" cy="457200"/>
            </a:xfrm>
            <a:prstGeom prst="mathMultiply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Multiply 18"/>
            <p:cNvSpPr/>
            <p:nvPr/>
          </p:nvSpPr>
          <p:spPr>
            <a:xfrm>
              <a:off x="5428824" y="2866748"/>
              <a:ext cx="548640" cy="457200"/>
            </a:xfrm>
            <a:prstGeom prst="mathMultiply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929416" y="2534492"/>
            <a:ext cx="2378214" cy="2385919"/>
            <a:chOff x="8929416" y="2534492"/>
            <a:chExt cx="2378214" cy="2385919"/>
          </a:xfrm>
        </p:grpSpPr>
        <p:grpSp>
          <p:nvGrpSpPr>
            <p:cNvPr id="27" name="Group 26"/>
            <p:cNvGrpSpPr/>
            <p:nvPr/>
          </p:nvGrpSpPr>
          <p:grpSpPr>
            <a:xfrm>
              <a:off x="8929416" y="2534492"/>
              <a:ext cx="2378214" cy="2385919"/>
              <a:chOff x="2091951" y="2371260"/>
              <a:chExt cx="2378214" cy="2385919"/>
            </a:xfrm>
          </p:grpSpPr>
          <p:pic>
            <p:nvPicPr>
              <p:cNvPr id="28" name="Picture 2" descr="Related image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91951" y="2371260"/>
                <a:ext cx="1888378" cy="18883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Bent Arrow 28"/>
              <p:cNvSpPr/>
              <p:nvPr/>
            </p:nvSpPr>
            <p:spPr>
              <a:xfrm rot="10800000" flipH="1">
                <a:off x="2448978" y="4246191"/>
                <a:ext cx="731520" cy="457200"/>
              </a:xfrm>
              <a:prstGeom prst="ben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167051" y="4387847"/>
                <a:ext cx="13031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wastewater</a:t>
                </a:r>
                <a:endParaRPr lang="en-US" b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31" name="Bent Arrow 30"/>
            <p:cNvSpPr/>
            <p:nvPr/>
          </p:nvSpPr>
          <p:spPr>
            <a:xfrm rot="10800000" flipV="1">
              <a:off x="10666739" y="3990145"/>
              <a:ext cx="548640" cy="64008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3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0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63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838200" y="578224"/>
            <a:ext cx="10515600" cy="1112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Environmental Strategies (2)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0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87024" y="1555846"/>
            <a:ext cx="5695665" cy="53021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C00000"/>
                </a:solidFill>
              </a:rPr>
              <a:t>Pro-Active Strategy</a:t>
            </a:r>
          </a:p>
          <a:p>
            <a:pPr marL="0" indent="0" algn="ctr"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2060"/>
                </a:solidFill>
              </a:rPr>
              <a:t>Cleaner Production</a:t>
            </a:r>
          </a:p>
          <a:p>
            <a:pPr marL="0" indent="0" algn="ctr">
              <a:buNone/>
            </a:pPr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292824" y="2696398"/>
            <a:ext cx="2885981" cy="2885537"/>
            <a:chOff x="2091951" y="2371260"/>
            <a:chExt cx="2378214" cy="2385919"/>
          </a:xfrm>
        </p:grpSpPr>
        <p:pic>
          <p:nvPicPr>
            <p:cNvPr id="12" name="Picture 2" descr="Related ima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1951" y="2371260"/>
              <a:ext cx="1888378" cy="1888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Bent Arrow 12"/>
            <p:cNvSpPr/>
            <p:nvPr/>
          </p:nvSpPr>
          <p:spPr>
            <a:xfrm rot="10800000" flipH="1">
              <a:off x="2448978" y="4246191"/>
              <a:ext cx="731520" cy="45720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67051" y="4387847"/>
              <a:ext cx="1303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wastewater</a:t>
              </a:r>
              <a:endParaRPr lang="en-US" b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92322" y="2135874"/>
            <a:ext cx="8594616" cy="3957851"/>
            <a:chOff x="1692322" y="2135874"/>
            <a:chExt cx="8594616" cy="3957851"/>
          </a:xfrm>
        </p:grpSpPr>
        <p:sp>
          <p:nvSpPr>
            <p:cNvPr id="7" name="Rounded Rectangle 6"/>
            <p:cNvSpPr/>
            <p:nvPr/>
          </p:nvSpPr>
          <p:spPr>
            <a:xfrm>
              <a:off x="1692322" y="2402006"/>
              <a:ext cx="3780430" cy="3425588"/>
            </a:xfrm>
            <a:prstGeom prst="roundRect">
              <a:avLst/>
            </a:prstGeom>
            <a:noFill/>
            <a:ln w="28575">
              <a:solidFill>
                <a:schemeClr val="accent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5488516" y="3872484"/>
              <a:ext cx="978408" cy="484632"/>
            </a:xfrm>
            <a:prstGeom prst="right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506508" y="2135874"/>
              <a:ext cx="3780430" cy="395785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accent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Prevention of Waste Generation:</a:t>
              </a: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marL="395288" indent="-395288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tx1"/>
                  </a:solidFill>
                </a:rPr>
                <a:t> Good housekeeping</a:t>
              </a:r>
            </a:p>
            <a:p>
              <a:pPr marL="395288" indent="-395288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tx1"/>
                  </a:solidFill>
                </a:rPr>
                <a:t> Input substitution</a:t>
              </a:r>
            </a:p>
            <a:p>
              <a:pPr marL="395288" indent="-395288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tx1"/>
                  </a:solidFill>
                </a:rPr>
                <a:t> Better process control</a:t>
              </a:r>
            </a:p>
            <a:p>
              <a:pPr marL="395288" indent="-395288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tx1"/>
                  </a:solidFill>
                </a:rPr>
                <a:t> Equipment modification</a:t>
              </a:r>
            </a:p>
            <a:p>
              <a:pPr marL="395288" indent="-395288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tx1"/>
                  </a:solidFill>
                </a:rPr>
                <a:t> Technology change</a:t>
              </a:r>
            </a:p>
            <a:p>
              <a:pPr marL="395288" indent="-395288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tx1"/>
                  </a:solidFill>
                </a:rPr>
                <a:t> On-site recovery/reuse</a:t>
              </a:r>
            </a:p>
            <a:p>
              <a:pPr marL="395288" indent="-395288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tx1"/>
                  </a:solidFill>
                </a:rPr>
                <a:t> Production of a useful by-product</a:t>
              </a:r>
            </a:p>
            <a:p>
              <a:pPr marL="395288" indent="-395288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tx1"/>
                  </a:solidFill>
                </a:rPr>
                <a:t> Product modification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146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C00000"/>
                </a:solidFill>
              </a:rPr>
              <a:t>Definisi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menurut</a:t>
            </a:r>
            <a:r>
              <a:rPr lang="en-US" dirty="0" smtClean="0">
                <a:solidFill>
                  <a:srgbClr val="C00000"/>
                </a:solidFill>
              </a:rPr>
              <a:t> United Nation Environment </a:t>
            </a:r>
            <a:r>
              <a:rPr lang="en-US" dirty="0" err="1" smtClean="0">
                <a:solidFill>
                  <a:srgbClr val="C00000"/>
                </a:solidFill>
              </a:rPr>
              <a:t>Programme</a:t>
            </a:r>
            <a:r>
              <a:rPr lang="en-US" dirty="0" smtClean="0">
                <a:solidFill>
                  <a:srgbClr val="C00000"/>
                </a:solidFill>
              </a:rPr>
              <a:t> (UNEP):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 smtClean="0"/>
              <a:t>“The </a:t>
            </a:r>
            <a:r>
              <a:rPr lang="en-US" sz="3600" b="1" dirty="0" smtClean="0">
                <a:solidFill>
                  <a:schemeClr val="accent6"/>
                </a:solidFill>
              </a:rPr>
              <a:t>continuous </a:t>
            </a:r>
            <a:r>
              <a:rPr lang="en-US" sz="3600" dirty="0" smtClean="0"/>
              <a:t>application of an </a:t>
            </a:r>
            <a:r>
              <a:rPr lang="en-US" sz="3600" b="1" dirty="0" smtClean="0">
                <a:solidFill>
                  <a:schemeClr val="accent6"/>
                </a:solidFill>
              </a:rPr>
              <a:t>integrated preventive </a:t>
            </a:r>
            <a:r>
              <a:rPr lang="en-US" sz="3600" dirty="0" smtClean="0"/>
              <a:t>environmental </a:t>
            </a:r>
            <a:r>
              <a:rPr lang="en-US" sz="3600" b="1" dirty="0" smtClean="0">
                <a:solidFill>
                  <a:schemeClr val="accent6"/>
                </a:solidFill>
              </a:rPr>
              <a:t>strategy </a:t>
            </a:r>
            <a:r>
              <a:rPr lang="en-US" sz="3600" dirty="0" smtClean="0"/>
              <a:t>applied to </a:t>
            </a:r>
            <a:r>
              <a:rPr lang="en-US" sz="3600" b="1" dirty="0" smtClean="0">
                <a:solidFill>
                  <a:schemeClr val="accent6"/>
                </a:solidFill>
              </a:rPr>
              <a:t>processes, products, and services </a:t>
            </a:r>
            <a:r>
              <a:rPr lang="en-US" sz="3600" dirty="0" smtClean="0"/>
              <a:t>to increase overall efficiency and </a:t>
            </a:r>
            <a:r>
              <a:rPr lang="en-US" sz="3600" b="1" dirty="0" smtClean="0">
                <a:solidFill>
                  <a:schemeClr val="accent6"/>
                </a:solidFill>
              </a:rPr>
              <a:t>reduce risks </a:t>
            </a:r>
            <a:r>
              <a:rPr lang="en-US" sz="3600" dirty="0" smtClean="0"/>
              <a:t>to </a:t>
            </a:r>
            <a:r>
              <a:rPr lang="en-US" sz="3600" b="1" dirty="0" smtClean="0"/>
              <a:t>humans </a:t>
            </a:r>
            <a:r>
              <a:rPr lang="en-US" sz="3600" dirty="0" smtClean="0"/>
              <a:t>and the </a:t>
            </a:r>
            <a:r>
              <a:rPr lang="en-US" sz="3600" b="1" dirty="0" smtClean="0"/>
              <a:t>environment</a:t>
            </a:r>
            <a:r>
              <a:rPr lang="en-US" sz="3600" dirty="0" smtClean="0"/>
              <a:t>.”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578224"/>
            <a:ext cx="10515600" cy="1112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Cleaner Production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0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55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68911"/>
            <a:ext cx="10515600" cy="3908051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diterapkan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benar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menyeluruh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pendekatan</a:t>
            </a:r>
            <a:r>
              <a:rPr lang="en-US" dirty="0" smtClean="0"/>
              <a:t> Cleaner Production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menjamin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914400" indent="-460375"/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b="1" dirty="0" err="1" smtClean="0"/>
              <a:t>dampak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kewajiban</a:t>
            </a:r>
            <a:r>
              <a:rPr lang="en-US" b="1" dirty="0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ditanggung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b="1" dirty="0" err="1" smtClean="0"/>
              <a:t>jangka</a:t>
            </a:r>
            <a:r>
              <a:rPr lang="en-US" b="1" dirty="0" smtClean="0"/>
              <a:t> </a:t>
            </a:r>
            <a:r>
              <a:rPr lang="en-US" b="1" dirty="0" err="1" smtClean="0"/>
              <a:t>panjang</a:t>
            </a:r>
            <a:r>
              <a:rPr lang="en-US" b="1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sekian</a:t>
            </a:r>
            <a:r>
              <a:rPr lang="en-US" dirty="0" smtClean="0"/>
              <a:t> lama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membuang</a:t>
            </a:r>
            <a:r>
              <a:rPr lang="en-US" dirty="0" smtClean="0"/>
              <a:t> </a:t>
            </a:r>
            <a:r>
              <a:rPr lang="en-US" dirty="0" err="1" smtClean="0"/>
              <a:t>polutan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578224"/>
            <a:ext cx="10515600" cy="1112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Penerapan</a:t>
            </a:r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 Cleaner Production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0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95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68911"/>
            <a:ext cx="10515600" cy="39080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diterapkan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benar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menyeluruh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pendekatan</a:t>
            </a:r>
            <a:r>
              <a:rPr lang="en-US" dirty="0" smtClean="0"/>
              <a:t> Cleaner Production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bermanfaat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dalam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Meningkatkan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profit</a:t>
            </a:r>
          </a:p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Menurunkan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biaya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produksi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Meningkatkan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produktivitas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Mempercepat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kembalinya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biaya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investasi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dalam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capital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operasi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Meningkatkan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hasil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produksi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Meningkatkan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efisiensi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penggunaan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energi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bahan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baku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578224"/>
            <a:ext cx="10515600" cy="1112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Penerapan</a:t>
            </a:r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 Cleaner Production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0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6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68911"/>
            <a:ext cx="10515600" cy="39080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diterapkan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benar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menyeluruh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pendekatan</a:t>
            </a:r>
            <a:r>
              <a:rPr lang="en-US" dirty="0" smtClean="0"/>
              <a:t> Cleaner Production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bermanfaat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dalam</a:t>
            </a:r>
            <a:r>
              <a:rPr lang="en-US" b="1" dirty="0" smtClean="0">
                <a:solidFill>
                  <a:srgbClr val="C00000"/>
                </a:solidFill>
              </a:rPr>
              <a:t> (2)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Memperbaiki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kualitas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produk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dihasilkan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Meningkatkan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motivasi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pekerja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CP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bergantung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pada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partisipasi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pekerja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dalam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memberikan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ide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terhadap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implementasinya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pada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produksi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Mengurangi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resiko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dihadapi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oleh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consumer</a:t>
            </a:r>
          </a:p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Mengurangi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resiko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permasalahan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lingkungan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578224"/>
            <a:ext cx="10515600" cy="1112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Penerapan</a:t>
            </a:r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 Cleaner Production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0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0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68911"/>
            <a:ext cx="10515600" cy="39080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diterapkan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benar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menyeluruh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pendekatan</a:t>
            </a:r>
            <a:r>
              <a:rPr lang="en-US" dirty="0" smtClean="0"/>
              <a:t> Cleaner Production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membantu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Menghindari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kewajiban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membayar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biaya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“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patuh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lingkungan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”</a:t>
            </a:r>
          </a:p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Secara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jangka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panjang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memperkecil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biaya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asuransi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Memberikan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kredibilitas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baik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pada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perusahaan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keuntungan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kemudahan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akses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pendanaan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dari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berbagai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institusi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keuangan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dan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mendatangkan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investasi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Mudah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dan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cepat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untuk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diimplementasikan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Biaya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yang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dibutuhkan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untuk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penerapan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CP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sedikit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578224"/>
            <a:ext cx="10515600" cy="1112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Penerapan</a:t>
            </a:r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 Cleaner Production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0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03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1090</Words>
  <Application>Microsoft Office PowerPoint</Application>
  <PresentationFormat>Widescreen</PresentationFormat>
  <Paragraphs>170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Arial Rounded MT Bold</vt:lpstr>
      <vt:lpstr>Calibri</vt:lpstr>
      <vt:lpstr>Calibri Light</vt:lpstr>
      <vt:lpstr>Wingdings</vt:lpstr>
      <vt:lpstr>Office Theme</vt:lpstr>
      <vt:lpstr>PowerPoint Presentation</vt:lpstr>
      <vt:lpstr>Cleaner Production</vt:lpstr>
      <vt:lpstr>Environmental Strategies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Peran bioteknologi dalam industri berkelanjutan</vt:lpstr>
      <vt:lpstr>Peran bioteknologi dalam industri berkelanjutan</vt:lpstr>
      <vt:lpstr>Daya Tarik Bioteknologi dalam Industri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Penutup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Radisti</dc:creator>
  <cp:lastModifiedBy>Radisti</cp:lastModifiedBy>
  <cp:revision>49</cp:revision>
  <dcterms:created xsi:type="dcterms:W3CDTF">2018-12-10T06:03:11Z</dcterms:created>
  <dcterms:modified xsi:type="dcterms:W3CDTF">2018-12-10T14:32:44Z</dcterms:modified>
</cp:coreProperties>
</file>