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3B76D-A269-44C9-9340-B031675D2FE4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E4415-D155-4D0F-8AE0-2F1758CA9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4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2E97CE9-7046-4F21-A3A7-E9782FC26337}" type="slidenum">
              <a:rPr lang="id-ID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4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F27-A4DE-4095-8281-A85B7F162D95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6D8F-7A48-4555-A96F-066DD55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9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F27-A4DE-4095-8281-A85B7F162D95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6D8F-7A48-4555-A96F-066DD55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3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F27-A4DE-4095-8281-A85B7F162D95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6D8F-7A48-4555-A96F-066DD55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5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F27-A4DE-4095-8281-A85B7F162D95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6D8F-7A48-4555-A96F-066DD55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3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F27-A4DE-4095-8281-A85B7F162D95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6D8F-7A48-4555-A96F-066DD55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3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F27-A4DE-4095-8281-A85B7F162D95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6D8F-7A48-4555-A96F-066DD55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F27-A4DE-4095-8281-A85B7F162D95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6D8F-7A48-4555-A96F-066DD55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8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F27-A4DE-4095-8281-A85B7F162D95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6D8F-7A48-4555-A96F-066DD55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42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F27-A4DE-4095-8281-A85B7F162D95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6D8F-7A48-4555-A96F-066DD55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0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F27-A4DE-4095-8281-A85B7F162D95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6D8F-7A48-4555-A96F-066DD55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0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F27-A4DE-4095-8281-A85B7F162D95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6D8F-7A48-4555-A96F-066DD55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56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2FF27-A4DE-4095-8281-A85B7F162D95}" type="datetimeFigureOut">
              <a:rPr lang="en-US" smtClean="0"/>
              <a:t>19-Dec-18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06D8F-7A48-4555-A96F-066DD55DA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3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300037" y="1"/>
            <a:ext cx="114871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786195" y="3371293"/>
            <a:ext cx="8172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IBK 583 – BIOTEKNOLOGI LINGKUNGAN</a:t>
            </a:r>
            <a:endParaRPr lang="en-US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5400682" y="3894513"/>
            <a:ext cx="472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Radisti A. </a:t>
            </a:r>
            <a:r>
              <a:rPr lang="en-US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Praptiwi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,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S.T., M.Sc., 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Ph.D</a:t>
            </a:r>
            <a:endParaRPr lang="id-ID" dirty="0">
              <a:solidFill>
                <a:schemeClr val="accent4">
                  <a:lumMod val="40000"/>
                  <a:lumOff val="6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86249" y="4317255"/>
            <a:ext cx="7172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13. Scientifi</a:t>
            </a:r>
            <a:r>
              <a:rPr lang="en-US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c Paper Presentation (1)</a:t>
            </a:r>
            <a:endParaRPr lang="id-ID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73800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48200" y="2622551"/>
            <a:ext cx="3238500" cy="4619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Setelah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5105400" y="3276601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57355" y="3647209"/>
            <a:ext cx="5358245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09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Bioremediasi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486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86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486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86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86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562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562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164281" y="5600722"/>
            <a:ext cx="6308582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14.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Paper Presentation (2)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60816" y="4038606"/>
            <a:ext cx="6154884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10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Bioenergi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171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11.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Clean production</a:t>
            </a:r>
            <a:endParaRPr lang="en-US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71207" y="4776368"/>
            <a:ext cx="6301656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12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Aspek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Sosio-Ekonomi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Bioteknologi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Lingkungan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71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13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. Paper Presentation (1)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71207" y="3248890"/>
            <a:ext cx="6563593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08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Bioteknologi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Pengolahan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Pengelolaan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Limbah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itchFamily="34" charset="0"/>
              </a:rPr>
              <a:t>Padat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7537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865"/>
            <a:ext cx="10515600" cy="1107621"/>
          </a:xfrm>
        </p:spPr>
        <p:txBody>
          <a:bodyPr/>
          <a:lstStyle/>
          <a:p>
            <a:pPr algn="ctr"/>
            <a:r>
              <a:rPr lang="en-US" dirty="0" smtClean="0"/>
              <a:t>Paper Presentation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8837"/>
            <a:ext cx="10515600" cy="4048125"/>
          </a:xfrm>
        </p:spPr>
        <p:txBody>
          <a:bodyPr/>
          <a:lstStyle/>
          <a:p>
            <a:r>
              <a:rPr lang="en-US" dirty="0" smtClean="0"/>
              <a:t>Presentation of the first group of students on a given subject of research related to environmental biotechnology. </a:t>
            </a:r>
          </a:p>
          <a:p>
            <a:r>
              <a:rPr lang="en-US" dirty="0" smtClean="0"/>
              <a:t>Each presentation is given a limit of 20 minutes; consisting of a 15-minutes oral presentation, and a 5-minutes question &amp; answer session.</a:t>
            </a:r>
          </a:p>
          <a:p>
            <a:r>
              <a:rPr lang="en-US" dirty="0" smtClean="0"/>
              <a:t>This exercise counts for 20% of the final mark, as explained in the first lecturing session. </a:t>
            </a:r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-4082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5313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129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-4082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5313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712666"/>
            <a:ext cx="10515600" cy="95794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Paper Presentation: </a:t>
            </a:r>
            <a:endParaRPr lang="en-US" sz="4000" b="1" dirty="0">
              <a:solidFill>
                <a:srgbClr val="C0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200" y="1800209"/>
            <a:ext cx="10515600" cy="4207238"/>
          </a:xfrm>
        </p:spPr>
        <p:txBody>
          <a:bodyPr>
            <a:normAutofit/>
          </a:bodyPr>
          <a:lstStyle/>
          <a:p>
            <a:pPr marL="566738" indent="-566738">
              <a:spcBef>
                <a:spcPts val="0"/>
              </a:spcBef>
              <a:spcAft>
                <a:spcPts val="1200"/>
              </a:spcAft>
            </a:pPr>
            <a:r>
              <a:rPr lang="en-US" sz="3200" dirty="0" err="1" smtClean="0"/>
              <a:t>Membaca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menganalisa</a:t>
            </a:r>
            <a:r>
              <a:rPr lang="en-US" sz="3200" dirty="0" smtClean="0"/>
              <a:t> </a:t>
            </a:r>
            <a:r>
              <a:rPr lang="en-US" sz="3200" dirty="0" err="1" smtClean="0"/>
              <a:t>publikasi</a:t>
            </a:r>
            <a:r>
              <a:rPr lang="en-US" sz="3200" dirty="0" smtClean="0"/>
              <a:t> </a:t>
            </a:r>
            <a:r>
              <a:rPr lang="en-US" sz="3200" dirty="0" err="1" smtClean="0"/>
              <a:t>ilmiah</a:t>
            </a:r>
            <a:r>
              <a:rPr lang="en-US" sz="3200" dirty="0" smtClean="0"/>
              <a:t> (</a:t>
            </a:r>
            <a:r>
              <a:rPr lang="en-US" sz="3200" dirty="0" err="1" smtClean="0"/>
              <a:t>jurnal</a:t>
            </a:r>
            <a:r>
              <a:rPr lang="en-US" sz="3200" dirty="0" smtClean="0"/>
              <a:t>) </a:t>
            </a:r>
            <a:r>
              <a:rPr lang="en-US" sz="3200" dirty="0" err="1" smtClean="0"/>
              <a:t>bertemakan</a:t>
            </a:r>
            <a:r>
              <a:rPr lang="en-US" sz="3200" dirty="0" smtClean="0"/>
              <a:t> </a:t>
            </a:r>
            <a:r>
              <a:rPr lang="en-US" sz="3200" dirty="0" err="1" smtClean="0"/>
              <a:t>aplikasi</a:t>
            </a:r>
            <a:r>
              <a:rPr lang="en-US" sz="3200" dirty="0" smtClean="0"/>
              <a:t> </a:t>
            </a:r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dirty="0" err="1" smtClean="0"/>
              <a:t>bioteknologi</a:t>
            </a:r>
            <a:r>
              <a:rPr lang="en-US" sz="3200" dirty="0" smtClean="0"/>
              <a:t> </a:t>
            </a:r>
            <a:r>
              <a:rPr lang="en-US" sz="3200" dirty="0" err="1" smtClean="0"/>
              <a:t>lingkungan</a:t>
            </a:r>
            <a:r>
              <a:rPr lang="en-US" sz="3200" dirty="0" smtClean="0"/>
              <a:t>.</a:t>
            </a:r>
          </a:p>
          <a:p>
            <a:pPr marL="566738" indent="-566738">
              <a:spcBef>
                <a:spcPts val="0"/>
              </a:spcBef>
              <a:spcAft>
                <a:spcPts val="1200"/>
              </a:spcAft>
            </a:pPr>
            <a:r>
              <a:rPr lang="en-US" sz="3200" dirty="0" err="1" smtClean="0"/>
              <a:t>Mempresentasikan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analisa</a:t>
            </a:r>
            <a:r>
              <a:rPr lang="en-US" sz="3200" dirty="0" smtClean="0"/>
              <a:t> (PPT) yang </a:t>
            </a:r>
            <a:r>
              <a:rPr lang="en-US" sz="3200" dirty="0" err="1" smtClean="0"/>
              <a:t>berkaitan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: </a:t>
            </a:r>
          </a:p>
          <a:p>
            <a:pPr marL="1657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 smtClean="0"/>
              <a:t>Hipotesis</a:t>
            </a:r>
            <a:r>
              <a:rPr lang="en-US" sz="2400" dirty="0" smtClean="0"/>
              <a:t> / Research problems</a:t>
            </a:r>
          </a:p>
          <a:p>
            <a:pPr marL="1657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pentingnya</a:t>
            </a:r>
            <a:endParaRPr lang="en-US" sz="2400" dirty="0" smtClean="0"/>
          </a:p>
          <a:p>
            <a:pPr marL="1657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 smtClean="0"/>
              <a:t>Metode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endParaRPr lang="en-US" sz="2400" dirty="0" smtClean="0"/>
          </a:p>
          <a:p>
            <a:pPr marL="1657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penemuan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endParaRPr lang="en-US" sz="2400" dirty="0" smtClean="0"/>
          </a:p>
          <a:p>
            <a:pPr marL="1657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 smtClean="0"/>
              <a:t>Analisa</a:t>
            </a:r>
            <a:r>
              <a:rPr lang="en-US" sz="2400" dirty="0" smtClean="0"/>
              <a:t> </a:t>
            </a:r>
            <a:r>
              <a:rPr lang="en-US" sz="2400" dirty="0" err="1" smtClean="0"/>
              <a:t>kritis</a:t>
            </a:r>
            <a:r>
              <a:rPr lang="en-US" sz="2400" dirty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jurnal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1230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46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components being assessed: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-4082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712666"/>
            <a:ext cx="10515600" cy="95794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Paper Presentation: </a:t>
            </a:r>
            <a:endParaRPr lang="en-US" sz="4000" b="1" dirty="0">
              <a:solidFill>
                <a:srgbClr val="C0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14412" y="2583891"/>
            <a:ext cx="3557588" cy="8143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Presentation of Materials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2875" y="3803650"/>
            <a:ext cx="3557588" cy="8143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Soft Skills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72300" y="4914900"/>
            <a:ext cx="3557588" cy="12715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Research and Analytical Skills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969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Documents as per December 2018 </a:t>
            </a:r>
            <a:r>
              <a:rPr lang="en-US" dirty="0" smtClean="0"/>
              <a:t>(presentations performed by UEU Biotechnology students year of 2016):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Group 1:</a:t>
            </a:r>
          </a:p>
          <a:p>
            <a:pPr marL="1143000" indent="-571500">
              <a:buFont typeface="+mj-lt"/>
              <a:buAutoNum type="romanLcPeriod"/>
            </a:pPr>
            <a:r>
              <a:rPr lang="en-US" dirty="0" smtClean="0"/>
              <a:t>Degradation of </a:t>
            </a:r>
            <a:r>
              <a:rPr lang="en-US" dirty="0" err="1" smtClean="0"/>
              <a:t>Pb</a:t>
            </a:r>
            <a:r>
              <a:rPr lang="en-US" dirty="0" smtClean="0"/>
              <a:t> in soil using </a:t>
            </a:r>
            <a:r>
              <a:rPr lang="en-US" i="1" dirty="0" smtClean="0"/>
              <a:t>Bacillus </a:t>
            </a:r>
            <a:r>
              <a:rPr lang="en-US" i="1" dirty="0" err="1" smtClean="0"/>
              <a:t>subtilis</a:t>
            </a:r>
            <a:r>
              <a:rPr lang="en-US" dirty="0" smtClean="0"/>
              <a:t>.</a:t>
            </a:r>
          </a:p>
          <a:p>
            <a:pPr marL="1143000" indent="-571500">
              <a:buFont typeface="+mj-lt"/>
              <a:buAutoNum type="romanLcPeriod"/>
            </a:pPr>
            <a:r>
              <a:rPr lang="en-US" dirty="0" smtClean="0"/>
              <a:t>Treatment of industrial wastewater from fisheries using consortium of indigenous microbes.</a:t>
            </a:r>
          </a:p>
          <a:p>
            <a:pPr marL="1143000" indent="-571500">
              <a:buFont typeface="+mj-lt"/>
              <a:buAutoNum type="romanLcPeriod"/>
            </a:pPr>
            <a:r>
              <a:rPr lang="en-US" dirty="0" smtClean="0"/>
              <a:t>Preparation and </a:t>
            </a:r>
            <a:r>
              <a:rPr lang="en-US" dirty="0" err="1" smtClean="0"/>
              <a:t>characterisation</a:t>
            </a:r>
            <a:r>
              <a:rPr lang="en-US" dirty="0" smtClean="0"/>
              <a:t> based </a:t>
            </a:r>
            <a:r>
              <a:rPr lang="en-US" dirty="0" err="1" smtClean="0"/>
              <a:t>bioplastic</a:t>
            </a:r>
            <a:r>
              <a:rPr lang="en-US" dirty="0" smtClean="0"/>
              <a:t> chitosan and cassava starch with </a:t>
            </a:r>
            <a:r>
              <a:rPr lang="en-US" dirty="0" err="1" smtClean="0"/>
              <a:t>glyserol</a:t>
            </a:r>
            <a:r>
              <a:rPr lang="en-US" dirty="0" smtClean="0"/>
              <a:t> plasticizer. </a:t>
            </a:r>
          </a:p>
          <a:p>
            <a:pPr marL="1143000" indent="-571500">
              <a:buFont typeface="+mj-lt"/>
              <a:buAutoNum type="romanLcPeriod"/>
            </a:pPr>
            <a:r>
              <a:rPr lang="en-US" dirty="0" smtClean="0"/>
              <a:t>Applications </a:t>
            </a:r>
            <a:r>
              <a:rPr lang="en-US" dirty="0" smtClean="0"/>
              <a:t>green algae as </a:t>
            </a:r>
            <a:r>
              <a:rPr lang="en-US" dirty="0" err="1" smtClean="0"/>
              <a:t>biocathodes</a:t>
            </a:r>
            <a:r>
              <a:rPr lang="en-US" dirty="0" smtClean="0"/>
              <a:t> in PMFC.</a:t>
            </a:r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-4082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712666"/>
            <a:ext cx="10515600" cy="95794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Topics being presented:</a:t>
            </a:r>
            <a:endParaRPr lang="en-US" sz="400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911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273</Words>
  <Application>Microsoft Office PowerPoint</Application>
  <PresentationFormat>Widescreen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Paper Presentation (1)</vt:lpstr>
      <vt:lpstr>Paper Presentation: </vt:lpstr>
      <vt:lpstr>Paper Presentation: </vt:lpstr>
      <vt:lpstr>Topics being presented: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Radisti</dc:creator>
  <cp:lastModifiedBy>Radisti</cp:lastModifiedBy>
  <cp:revision>3</cp:revision>
  <dcterms:created xsi:type="dcterms:W3CDTF">2018-12-18T18:04:20Z</dcterms:created>
  <dcterms:modified xsi:type="dcterms:W3CDTF">2018-12-18T18:26:16Z</dcterms:modified>
</cp:coreProperties>
</file>