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3B76D-A269-44C9-9340-B031675D2FE4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E4415-D155-4D0F-8AE0-2F1758CA9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4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2E97CE9-7046-4F21-A3A7-E9782FC26337}" type="slidenum">
              <a:rPr lang="id-ID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5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3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786195" y="3371293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00682" y="3894513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6249" y="4317255"/>
            <a:ext cx="7172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14. </a:t>
            </a:r>
            <a:r>
              <a:rPr lang="en-U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Scientific Paper Presentation </a:t>
            </a:r>
            <a:r>
              <a:rPr lang="en-U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(2)</a:t>
            </a:r>
            <a:endParaRPr lang="id-ID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380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48200" y="2622551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3276601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7355" y="3647209"/>
            <a:ext cx="5358245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Bioremediasi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86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6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86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64281" y="5600722"/>
            <a:ext cx="630858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14.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Paper Presentation (2)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60816" y="4038606"/>
            <a:ext cx="6154884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Bioenergi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71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11.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Clean production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1207" y="4776368"/>
            <a:ext cx="6301656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Aspek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Sosio-Ekonomi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Lingkungan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1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Paper Presentation (1)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71207" y="3248890"/>
            <a:ext cx="6563593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Pengolahan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Pengelolaan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Limbah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Padat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537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865"/>
            <a:ext cx="10515600" cy="1107621"/>
          </a:xfrm>
        </p:spPr>
        <p:txBody>
          <a:bodyPr/>
          <a:lstStyle/>
          <a:p>
            <a:pPr algn="ctr"/>
            <a:r>
              <a:rPr lang="en-US" dirty="0" smtClean="0"/>
              <a:t>Paper Presentation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8837"/>
            <a:ext cx="10515600" cy="4048125"/>
          </a:xfrm>
        </p:spPr>
        <p:txBody>
          <a:bodyPr/>
          <a:lstStyle/>
          <a:p>
            <a:r>
              <a:rPr lang="en-US" dirty="0" smtClean="0"/>
              <a:t>Presentation of the first group of students on a given subject of research related to environmental biotechnology. </a:t>
            </a:r>
          </a:p>
          <a:p>
            <a:r>
              <a:rPr lang="en-US" dirty="0" smtClean="0"/>
              <a:t>Each presentation is given a limit of 20 minutes; consisting of a 15-minutes oral presentation, and a 5-minutes question &amp; answer session.</a:t>
            </a:r>
          </a:p>
          <a:p>
            <a:r>
              <a:rPr lang="en-US" dirty="0" smtClean="0"/>
              <a:t>This exercise counts for 20% of the final mark, as explained in the first lecturing session.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12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Paper Presentation: 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1800209"/>
            <a:ext cx="10515600" cy="4207238"/>
          </a:xfrm>
        </p:spPr>
        <p:txBody>
          <a:bodyPr>
            <a:normAutofit/>
          </a:bodyPr>
          <a:lstStyle/>
          <a:p>
            <a:pPr marL="566738" indent="-566738"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menganalisa</a:t>
            </a:r>
            <a:r>
              <a:rPr lang="en-US" sz="3200" dirty="0" smtClean="0"/>
              <a:t>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(</a:t>
            </a:r>
            <a:r>
              <a:rPr lang="en-US" sz="3200" dirty="0" err="1" smtClean="0"/>
              <a:t>jurnal</a:t>
            </a:r>
            <a:r>
              <a:rPr lang="en-US" sz="3200" dirty="0" smtClean="0"/>
              <a:t>) </a:t>
            </a:r>
            <a:r>
              <a:rPr lang="en-US" sz="3200" dirty="0" err="1" smtClean="0"/>
              <a:t>bertemakan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bioteknologi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.</a:t>
            </a:r>
          </a:p>
          <a:p>
            <a:pPr marL="566738" indent="-566738"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/>
              <a:t>Mempresentasikan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 (PPT) yang </a:t>
            </a: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: </a:t>
            </a:r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/ Research problems</a:t>
            </a:r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penemuan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23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components being assessed: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Paper Presentation: 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4412" y="2583891"/>
            <a:ext cx="3557588" cy="814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Presentation of Materials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875" y="3803650"/>
            <a:ext cx="3557588" cy="814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Soft Skills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2300" y="4914900"/>
            <a:ext cx="3557588" cy="12715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Research and Analytical Skills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6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Documents as per December 2018 </a:t>
            </a:r>
            <a:r>
              <a:rPr lang="en-US" dirty="0" smtClean="0"/>
              <a:t>(presentations performed by UEU Biotechnology students year of 2016):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Group </a:t>
            </a:r>
            <a:r>
              <a:rPr lang="en-US" b="1" dirty="0" smtClean="0">
                <a:solidFill>
                  <a:srgbClr val="C00000"/>
                </a:solidFill>
              </a:rPr>
              <a:t>2: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Biogas production using wastewater from tofu industry.</a:t>
            </a:r>
            <a:endParaRPr lang="en-US" dirty="0" smtClean="0"/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Biodegradation of organic solid waste from traditional market using microbes inoculated from residential septic tank.</a:t>
            </a:r>
            <a:endParaRPr lang="en-US" dirty="0" smtClean="0"/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Bioremediation of soil contaminated with </a:t>
            </a:r>
            <a:r>
              <a:rPr lang="en-US" dirty="0" err="1" smtClean="0"/>
              <a:t>Pb</a:t>
            </a:r>
            <a:r>
              <a:rPr lang="en-US" dirty="0" smtClean="0"/>
              <a:t> from deinking process in pulp and paper industry, using a consortium of microbes.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Topics being presented: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1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276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Paper Presentation (2)</vt:lpstr>
      <vt:lpstr>Paper Presentation: </vt:lpstr>
      <vt:lpstr>Paper Presentation: </vt:lpstr>
      <vt:lpstr>Topics being presented: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4</cp:revision>
  <dcterms:created xsi:type="dcterms:W3CDTF">2018-12-18T18:04:20Z</dcterms:created>
  <dcterms:modified xsi:type="dcterms:W3CDTF">2018-12-18T18:35:58Z</dcterms:modified>
</cp:coreProperties>
</file>