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3" r:id="rId3"/>
    <p:sldId id="264" r:id="rId4"/>
    <p:sldId id="258" r:id="rId5"/>
    <p:sldId id="260" r:id="rId6"/>
    <p:sldId id="262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2" r:id="rId15"/>
    <p:sldId id="276" r:id="rId16"/>
    <p:sldId id="277" r:id="rId17"/>
    <p:sldId id="278" r:id="rId18"/>
    <p:sldId id="279" r:id="rId19"/>
    <p:sldId id="271" r:id="rId20"/>
    <p:sldId id="273" r:id="rId21"/>
    <p:sldId id="274" r:id="rId22"/>
    <p:sldId id="275" r:id="rId23"/>
    <p:sldId id="25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05CF2-D566-412B-B9F7-3AECEDD9E76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2283861-3BA2-4BCD-8A0C-C4F465E76D3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1. Pollution Control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8C2DCF-0B2D-4525-9A9B-14D53CED7919}" type="parTrans" cxnId="{EAAB5C0D-DEB1-49FE-B558-1E4B0593F5B7}">
      <dgm:prSet/>
      <dgm:spPr/>
      <dgm:t>
        <a:bodyPr/>
        <a:lstStyle/>
        <a:p>
          <a:endParaRPr lang="en-US"/>
        </a:p>
      </dgm:t>
    </dgm:pt>
    <dgm:pt modelId="{353DB7AB-2B08-4BBA-A5D3-1F60F1BD85CE}" type="sibTrans" cxnId="{EAAB5C0D-DEB1-49FE-B558-1E4B0593F5B7}">
      <dgm:prSet/>
      <dgm:spPr/>
      <dgm:t>
        <a:bodyPr/>
        <a:lstStyle/>
        <a:p>
          <a:endParaRPr lang="en-US"/>
        </a:p>
      </dgm:t>
    </dgm:pt>
    <dgm:pt modelId="{5A330F96-9E63-4091-8D75-912735202E41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2. Pollution Monitoring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88191034-5C2A-491A-B411-8589A7733466}" type="parTrans" cxnId="{475BBA8E-4989-420F-BBD9-A76FBEDAAF1E}">
      <dgm:prSet/>
      <dgm:spPr/>
      <dgm:t>
        <a:bodyPr/>
        <a:lstStyle/>
        <a:p>
          <a:endParaRPr lang="en-US"/>
        </a:p>
      </dgm:t>
    </dgm:pt>
    <dgm:pt modelId="{11B3CDB1-55A2-4315-8E77-ACE5E5CB2565}" type="sibTrans" cxnId="{475BBA8E-4989-420F-BBD9-A76FBEDAAF1E}">
      <dgm:prSet/>
      <dgm:spPr/>
      <dgm:t>
        <a:bodyPr/>
        <a:lstStyle/>
        <a:p>
          <a:endParaRPr lang="en-US"/>
        </a:p>
      </dgm:t>
    </dgm:pt>
    <dgm:pt modelId="{19CA36C9-F8F5-4760-852D-915E638C037F}">
      <dgm:prSet phldrT="[Text]"/>
      <dgm:spPr/>
      <dgm:t>
        <a:bodyPr/>
        <a:lstStyle/>
        <a:p>
          <a:pPr marL="0" indent="0"/>
          <a:r>
            <a:rPr lang="en-US" dirty="0" smtClean="0"/>
            <a:t>3. Cleaner Production (of sustainable products)</a:t>
          </a:r>
          <a:endParaRPr lang="en-US" dirty="0"/>
        </a:p>
      </dgm:t>
    </dgm:pt>
    <dgm:pt modelId="{20B2242F-B38D-49B4-B1EA-08FA5B98C5C8}" type="parTrans" cxnId="{C2FA267B-71CF-4D78-AAB0-31E3EF31D6EF}">
      <dgm:prSet/>
      <dgm:spPr/>
      <dgm:t>
        <a:bodyPr/>
        <a:lstStyle/>
        <a:p>
          <a:endParaRPr lang="en-US"/>
        </a:p>
      </dgm:t>
    </dgm:pt>
    <dgm:pt modelId="{7A8955F7-7BD6-4547-AF71-80FF613E9ECF}" type="sibTrans" cxnId="{C2FA267B-71CF-4D78-AAB0-31E3EF31D6EF}">
      <dgm:prSet/>
      <dgm:spPr/>
      <dgm:t>
        <a:bodyPr/>
        <a:lstStyle/>
        <a:p>
          <a:endParaRPr lang="en-US"/>
        </a:p>
      </dgm:t>
    </dgm:pt>
    <dgm:pt modelId="{9944E902-64FA-4451-9939-2C9CD4C8C0D0}" type="pres">
      <dgm:prSet presAssocID="{02F05CF2-D566-412B-B9F7-3AECEDD9E762}" presName="linearFlow" presStyleCnt="0">
        <dgm:presLayoutVars>
          <dgm:dir/>
          <dgm:resizeHandles val="exact"/>
        </dgm:presLayoutVars>
      </dgm:prSet>
      <dgm:spPr/>
    </dgm:pt>
    <dgm:pt modelId="{3891CC2B-42E4-43F6-9A45-03DB1C16393D}" type="pres">
      <dgm:prSet presAssocID="{32283861-3BA2-4BCD-8A0C-C4F465E76D36}" presName="composite" presStyleCnt="0"/>
      <dgm:spPr/>
    </dgm:pt>
    <dgm:pt modelId="{7957B631-DC93-43B9-80E5-79D028C8BF7D}" type="pres">
      <dgm:prSet presAssocID="{32283861-3BA2-4BCD-8A0C-C4F465E76D36}" presName="imgShp" presStyleLbl="fgImgPlace1" presStyleIdx="0" presStyleCnt="3" custLinFactX="-15169" custLinFactNeighborX="-100000" custLinFactNeighborY="-1346"/>
      <dgm:spPr/>
    </dgm:pt>
    <dgm:pt modelId="{8EE2F798-45D9-478D-8CAC-38D38E138824}" type="pres">
      <dgm:prSet presAssocID="{32283861-3BA2-4BCD-8A0C-C4F465E76D36}" presName="txShp" presStyleLbl="node1" presStyleIdx="0" presStyleCnt="3" custScaleX="77828" custLinFactNeighborX="-37243" custLinFactNeighborY="-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26AD2-B40E-4FCC-A7CA-21EAF9C3FD5B}" type="pres">
      <dgm:prSet presAssocID="{353DB7AB-2B08-4BBA-A5D3-1F60F1BD85CE}" presName="spacing" presStyleCnt="0"/>
      <dgm:spPr/>
    </dgm:pt>
    <dgm:pt modelId="{BCC0639A-9B72-4779-AFAF-5ECAB47160E2}" type="pres">
      <dgm:prSet presAssocID="{5A330F96-9E63-4091-8D75-912735202E41}" presName="composite" presStyleCnt="0"/>
      <dgm:spPr/>
    </dgm:pt>
    <dgm:pt modelId="{E5764F68-31BC-4967-9425-4DF78309A78B}" type="pres">
      <dgm:prSet presAssocID="{5A330F96-9E63-4091-8D75-912735202E41}" presName="imgShp" presStyleLbl="fgImgPlace1" presStyleIdx="1" presStyleCnt="3"/>
      <dgm:spPr/>
    </dgm:pt>
    <dgm:pt modelId="{BD3842E5-FD68-4BFE-84E9-8825A9C5B629}" type="pres">
      <dgm:prSet presAssocID="{5A330F96-9E63-4091-8D75-912735202E41}" presName="txShp" presStyleLbl="node1" presStyleIdx="1" presStyleCnt="3" custScaleX="83815" custLinFactNeighborX="-16090" custLinFactNeighborY="-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A1B3-ED29-46EB-96EE-093AC9FBDC38}" type="pres">
      <dgm:prSet presAssocID="{11B3CDB1-55A2-4315-8E77-ACE5E5CB2565}" presName="spacing" presStyleCnt="0"/>
      <dgm:spPr/>
    </dgm:pt>
    <dgm:pt modelId="{EBB50659-99F0-42D0-A5D6-892B1DBBE62B}" type="pres">
      <dgm:prSet presAssocID="{19CA36C9-F8F5-4760-852D-915E638C037F}" presName="composite" presStyleCnt="0"/>
      <dgm:spPr/>
    </dgm:pt>
    <dgm:pt modelId="{0A93901C-9370-4163-AE19-57BC46964F71}" type="pres">
      <dgm:prSet presAssocID="{19CA36C9-F8F5-4760-852D-915E638C037F}" presName="imgShp" presStyleLbl="fgImgPlace1" presStyleIdx="2" presStyleCnt="3" custLinFactX="51893" custLinFactNeighborX="100000" custLinFactNeighborY="196"/>
      <dgm:spPr/>
    </dgm:pt>
    <dgm:pt modelId="{30BD6677-BC18-42EC-8132-A0339692E06E}" type="pres">
      <dgm:prSet presAssocID="{19CA36C9-F8F5-4760-852D-915E638C037F}" presName="txShp" presStyleLbl="node1" presStyleIdx="2" presStyleCnt="3" custScaleX="82948" custLinFactNeighborX="9542" custLinFactNeighborY="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AC1B8-B385-4054-B5B9-DC231E6203D4}" type="presOf" srcId="{19CA36C9-F8F5-4760-852D-915E638C037F}" destId="{30BD6677-BC18-42EC-8132-A0339692E06E}" srcOrd="0" destOrd="0" presId="urn:microsoft.com/office/officeart/2005/8/layout/vList3"/>
    <dgm:cxn modelId="{C2FA267B-71CF-4D78-AAB0-31E3EF31D6EF}" srcId="{02F05CF2-D566-412B-B9F7-3AECEDD9E762}" destId="{19CA36C9-F8F5-4760-852D-915E638C037F}" srcOrd="2" destOrd="0" parTransId="{20B2242F-B38D-49B4-B1EA-08FA5B98C5C8}" sibTransId="{7A8955F7-7BD6-4547-AF71-80FF613E9ECF}"/>
    <dgm:cxn modelId="{EAAB5C0D-DEB1-49FE-B558-1E4B0593F5B7}" srcId="{02F05CF2-D566-412B-B9F7-3AECEDD9E762}" destId="{32283861-3BA2-4BCD-8A0C-C4F465E76D36}" srcOrd="0" destOrd="0" parTransId="{308C2DCF-0B2D-4525-9A9B-14D53CED7919}" sibTransId="{353DB7AB-2B08-4BBA-A5D3-1F60F1BD85CE}"/>
    <dgm:cxn modelId="{B1D3DE5F-49E0-4BA8-8E89-D606FEF9307A}" type="presOf" srcId="{32283861-3BA2-4BCD-8A0C-C4F465E76D36}" destId="{8EE2F798-45D9-478D-8CAC-38D38E138824}" srcOrd="0" destOrd="0" presId="urn:microsoft.com/office/officeart/2005/8/layout/vList3"/>
    <dgm:cxn modelId="{F9967E7A-B544-483B-8407-D4A1BC3D812D}" type="presOf" srcId="{02F05CF2-D566-412B-B9F7-3AECEDD9E762}" destId="{9944E902-64FA-4451-9939-2C9CD4C8C0D0}" srcOrd="0" destOrd="0" presId="urn:microsoft.com/office/officeart/2005/8/layout/vList3"/>
    <dgm:cxn modelId="{E736BE46-39AE-4022-8EDA-2A616E48F0D0}" type="presOf" srcId="{5A330F96-9E63-4091-8D75-912735202E41}" destId="{BD3842E5-FD68-4BFE-84E9-8825A9C5B629}" srcOrd="0" destOrd="0" presId="urn:microsoft.com/office/officeart/2005/8/layout/vList3"/>
    <dgm:cxn modelId="{475BBA8E-4989-420F-BBD9-A76FBEDAAF1E}" srcId="{02F05CF2-D566-412B-B9F7-3AECEDD9E762}" destId="{5A330F96-9E63-4091-8D75-912735202E41}" srcOrd="1" destOrd="0" parTransId="{88191034-5C2A-491A-B411-8589A7733466}" sibTransId="{11B3CDB1-55A2-4315-8E77-ACE5E5CB2565}"/>
    <dgm:cxn modelId="{0C18C8CE-B5E1-42A8-9238-1A64CB2C7C76}" type="presParOf" srcId="{9944E902-64FA-4451-9939-2C9CD4C8C0D0}" destId="{3891CC2B-42E4-43F6-9A45-03DB1C16393D}" srcOrd="0" destOrd="0" presId="urn:microsoft.com/office/officeart/2005/8/layout/vList3"/>
    <dgm:cxn modelId="{73F99799-A8F4-4A8C-AB6B-E53E18175C12}" type="presParOf" srcId="{3891CC2B-42E4-43F6-9A45-03DB1C16393D}" destId="{7957B631-DC93-43B9-80E5-79D028C8BF7D}" srcOrd="0" destOrd="0" presId="urn:microsoft.com/office/officeart/2005/8/layout/vList3"/>
    <dgm:cxn modelId="{4A1E990C-D3A9-49BC-8F50-042860BFC288}" type="presParOf" srcId="{3891CC2B-42E4-43F6-9A45-03DB1C16393D}" destId="{8EE2F798-45D9-478D-8CAC-38D38E138824}" srcOrd="1" destOrd="0" presId="urn:microsoft.com/office/officeart/2005/8/layout/vList3"/>
    <dgm:cxn modelId="{C5875C7A-3A25-432D-AC19-E8DA9E6A16BB}" type="presParOf" srcId="{9944E902-64FA-4451-9939-2C9CD4C8C0D0}" destId="{4F926AD2-B40E-4FCC-A7CA-21EAF9C3FD5B}" srcOrd="1" destOrd="0" presId="urn:microsoft.com/office/officeart/2005/8/layout/vList3"/>
    <dgm:cxn modelId="{90BAD908-D90C-45FC-9719-CC058DFBD0D6}" type="presParOf" srcId="{9944E902-64FA-4451-9939-2C9CD4C8C0D0}" destId="{BCC0639A-9B72-4779-AFAF-5ECAB47160E2}" srcOrd="2" destOrd="0" presId="urn:microsoft.com/office/officeart/2005/8/layout/vList3"/>
    <dgm:cxn modelId="{69CE3BB0-5C09-44F4-A892-2FDF5E6C3902}" type="presParOf" srcId="{BCC0639A-9B72-4779-AFAF-5ECAB47160E2}" destId="{E5764F68-31BC-4967-9425-4DF78309A78B}" srcOrd="0" destOrd="0" presId="urn:microsoft.com/office/officeart/2005/8/layout/vList3"/>
    <dgm:cxn modelId="{90FC73CB-B528-4C05-94A7-2587BF49C2C7}" type="presParOf" srcId="{BCC0639A-9B72-4779-AFAF-5ECAB47160E2}" destId="{BD3842E5-FD68-4BFE-84E9-8825A9C5B629}" srcOrd="1" destOrd="0" presId="urn:microsoft.com/office/officeart/2005/8/layout/vList3"/>
    <dgm:cxn modelId="{A991BAD7-81D3-4A81-9158-185B125E01C2}" type="presParOf" srcId="{9944E902-64FA-4451-9939-2C9CD4C8C0D0}" destId="{8E20A1B3-ED29-46EB-96EE-093AC9FBDC38}" srcOrd="3" destOrd="0" presId="urn:microsoft.com/office/officeart/2005/8/layout/vList3"/>
    <dgm:cxn modelId="{4EBE79E4-776D-4D11-802F-D3E90A28D6FE}" type="presParOf" srcId="{9944E902-64FA-4451-9939-2C9CD4C8C0D0}" destId="{EBB50659-99F0-42D0-A5D6-892B1DBBE62B}" srcOrd="4" destOrd="0" presId="urn:microsoft.com/office/officeart/2005/8/layout/vList3"/>
    <dgm:cxn modelId="{36E20882-4CB2-43EE-8120-62FD8F764C38}" type="presParOf" srcId="{EBB50659-99F0-42D0-A5D6-892B1DBBE62B}" destId="{0A93901C-9370-4163-AE19-57BC46964F71}" srcOrd="0" destOrd="0" presId="urn:microsoft.com/office/officeart/2005/8/layout/vList3"/>
    <dgm:cxn modelId="{AD4C75C4-589E-4B0E-A9E0-90BEDB25A5AC}" type="presParOf" srcId="{EBB50659-99F0-42D0-A5D6-892B1DBBE62B}" destId="{30BD6677-BC18-42EC-8132-A0339692E0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17C08-4CF4-4CFF-A615-07E048C72C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0879EA-D8CD-42E4-A97A-6787EBBE93AD}">
      <dgm:prSet phldrT="[Text]"/>
      <dgm:spPr/>
      <dgm:t>
        <a:bodyPr/>
        <a:lstStyle/>
        <a:p>
          <a:r>
            <a:rPr lang="en-US" dirty="0" smtClean="0"/>
            <a:t> GAS</a:t>
          </a:r>
          <a:endParaRPr lang="en-US" dirty="0"/>
        </a:p>
      </dgm:t>
    </dgm:pt>
    <dgm:pt modelId="{A864E27D-EE1A-4D12-ADBA-BE4596EAB28F}" type="parTrans" cxnId="{55FA8A26-1A50-4D5C-872B-DB34FFDE7D2B}">
      <dgm:prSet/>
      <dgm:spPr/>
      <dgm:t>
        <a:bodyPr/>
        <a:lstStyle/>
        <a:p>
          <a:endParaRPr lang="en-US"/>
        </a:p>
      </dgm:t>
    </dgm:pt>
    <dgm:pt modelId="{1C0D8F2A-780C-49D0-8240-1B055B66FEA5}" type="sibTrans" cxnId="{55FA8A26-1A50-4D5C-872B-DB34FFDE7D2B}">
      <dgm:prSet/>
      <dgm:spPr/>
      <dgm:t>
        <a:bodyPr/>
        <a:lstStyle/>
        <a:p>
          <a:endParaRPr lang="en-US"/>
        </a:p>
      </dgm:t>
    </dgm:pt>
    <dgm:pt modelId="{5286D2B8-848F-45BD-BFE0-00C459A42507}">
      <dgm:prSet phldrT="[Text]"/>
      <dgm:spPr/>
      <dgm:t>
        <a:bodyPr/>
        <a:lstStyle/>
        <a:p>
          <a:r>
            <a:rPr lang="en-US" dirty="0" smtClean="0"/>
            <a:t>LIQUID / CAIR</a:t>
          </a:r>
          <a:endParaRPr lang="en-US" dirty="0"/>
        </a:p>
      </dgm:t>
    </dgm:pt>
    <dgm:pt modelId="{85A67D8C-13BE-4B5A-BF0A-BE8021307B6E}" type="parTrans" cxnId="{AFB98430-0F7E-46AC-A9E4-BFD7064A9769}">
      <dgm:prSet/>
      <dgm:spPr/>
      <dgm:t>
        <a:bodyPr/>
        <a:lstStyle/>
        <a:p>
          <a:endParaRPr lang="en-US"/>
        </a:p>
      </dgm:t>
    </dgm:pt>
    <dgm:pt modelId="{210DE40D-40C6-42AC-9B47-3BE8DF9852A5}" type="sibTrans" cxnId="{AFB98430-0F7E-46AC-A9E4-BFD7064A9769}">
      <dgm:prSet/>
      <dgm:spPr/>
      <dgm:t>
        <a:bodyPr/>
        <a:lstStyle/>
        <a:p>
          <a:endParaRPr lang="en-US"/>
        </a:p>
      </dgm:t>
    </dgm:pt>
    <dgm:pt modelId="{F70593A0-9238-42E6-B992-C4BE7AB64B10}">
      <dgm:prSet phldrT="[Text]"/>
      <dgm:spPr/>
      <dgm:t>
        <a:bodyPr/>
        <a:lstStyle/>
        <a:p>
          <a:r>
            <a:rPr lang="en-US" dirty="0" smtClean="0"/>
            <a:t>SOLID / PADAT</a:t>
          </a:r>
          <a:endParaRPr lang="en-US" dirty="0"/>
        </a:p>
      </dgm:t>
    </dgm:pt>
    <dgm:pt modelId="{2C1F020B-8AA7-41C3-A2DF-839D8238B05B}" type="parTrans" cxnId="{E336F1E7-7F6D-43B4-911A-227BC47F13A3}">
      <dgm:prSet/>
      <dgm:spPr/>
      <dgm:t>
        <a:bodyPr/>
        <a:lstStyle/>
        <a:p>
          <a:endParaRPr lang="en-US"/>
        </a:p>
      </dgm:t>
    </dgm:pt>
    <dgm:pt modelId="{3EB78568-C527-438C-8D58-76C63FE7BCDC}" type="sibTrans" cxnId="{E336F1E7-7F6D-43B4-911A-227BC47F13A3}">
      <dgm:prSet/>
      <dgm:spPr/>
      <dgm:t>
        <a:bodyPr/>
        <a:lstStyle/>
        <a:p>
          <a:endParaRPr lang="en-US"/>
        </a:p>
      </dgm:t>
    </dgm:pt>
    <dgm:pt modelId="{6559DCE0-5916-4AF9-9050-D3AA00671E21}" type="pres">
      <dgm:prSet presAssocID="{04A17C08-4CF4-4CFF-A615-07E048C72C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57F11D9-93B2-4FCC-B4D7-170C47F58E38}" type="pres">
      <dgm:prSet presAssocID="{04A17C08-4CF4-4CFF-A615-07E048C72C42}" presName="Name1" presStyleCnt="0"/>
      <dgm:spPr/>
    </dgm:pt>
    <dgm:pt modelId="{DBDD4128-CDA4-40A0-9836-358AE5C8D1CE}" type="pres">
      <dgm:prSet presAssocID="{04A17C08-4CF4-4CFF-A615-07E048C72C42}" presName="cycle" presStyleCnt="0"/>
      <dgm:spPr/>
    </dgm:pt>
    <dgm:pt modelId="{379D9829-56EF-4933-AD89-C0E434782269}" type="pres">
      <dgm:prSet presAssocID="{04A17C08-4CF4-4CFF-A615-07E048C72C42}" presName="srcNode" presStyleLbl="node1" presStyleIdx="0" presStyleCnt="3"/>
      <dgm:spPr/>
    </dgm:pt>
    <dgm:pt modelId="{3069843B-564D-4B39-B80F-12E0D133F778}" type="pres">
      <dgm:prSet presAssocID="{04A17C08-4CF4-4CFF-A615-07E048C72C42}" presName="conn" presStyleLbl="parChTrans1D2" presStyleIdx="0" presStyleCnt="1"/>
      <dgm:spPr/>
      <dgm:t>
        <a:bodyPr/>
        <a:lstStyle/>
        <a:p>
          <a:endParaRPr lang="en-US"/>
        </a:p>
      </dgm:t>
    </dgm:pt>
    <dgm:pt modelId="{9F92DA55-6E00-4DDE-9147-89C15F2EA71C}" type="pres">
      <dgm:prSet presAssocID="{04A17C08-4CF4-4CFF-A615-07E048C72C42}" presName="extraNode" presStyleLbl="node1" presStyleIdx="0" presStyleCnt="3"/>
      <dgm:spPr/>
    </dgm:pt>
    <dgm:pt modelId="{E699402D-FE2A-4C20-8669-A80BFB05B7F0}" type="pres">
      <dgm:prSet presAssocID="{04A17C08-4CF4-4CFF-A615-07E048C72C42}" presName="dstNode" presStyleLbl="node1" presStyleIdx="0" presStyleCnt="3"/>
      <dgm:spPr/>
    </dgm:pt>
    <dgm:pt modelId="{C8A37403-F49C-4C70-9455-040ACD3597DF}" type="pres">
      <dgm:prSet presAssocID="{270879EA-D8CD-42E4-A97A-6787EBBE93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FCB13-2580-4CE8-8DB6-92F828B3AAEE}" type="pres">
      <dgm:prSet presAssocID="{270879EA-D8CD-42E4-A97A-6787EBBE93AD}" presName="accent_1" presStyleCnt="0"/>
      <dgm:spPr/>
    </dgm:pt>
    <dgm:pt modelId="{6FE0197B-45F7-428B-8B72-18EB77446E3E}" type="pres">
      <dgm:prSet presAssocID="{270879EA-D8CD-42E4-A97A-6787EBBE93AD}" presName="accentRepeatNode" presStyleLbl="solidFgAcc1" presStyleIdx="0" presStyleCnt="3"/>
      <dgm:spPr/>
    </dgm:pt>
    <dgm:pt modelId="{5EA2DC77-0363-42FB-959A-0F7EC7D7DD26}" type="pres">
      <dgm:prSet presAssocID="{5286D2B8-848F-45BD-BFE0-00C459A4250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0D00E-761A-46C9-889B-A944E2FE8A10}" type="pres">
      <dgm:prSet presAssocID="{5286D2B8-848F-45BD-BFE0-00C459A42507}" presName="accent_2" presStyleCnt="0"/>
      <dgm:spPr/>
    </dgm:pt>
    <dgm:pt modelId="{F68F7EB0-87F4-4892-9A71-88D16EC2D9C7}" type="pres">
      <dgm:prSet presAssocID="{5286D2B8-848F-45BD-BFE0-00C459A42507}" presName="accentRepeatNode" presStyleLbl="solidFgAcc1" presStyleIdx="1" presStyleCnt="3"/>
      <dgm:spPr/>
    </dgm:pt>
    <dgm:pt modelId="{8467A548-7874-4913-B836-62A2A129A526}" type="pres">
      <dgm:prSet presAssocID="{F70593A0-9238-42E6-B992-C4BE7AB64B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908AE-5AA3-42FB-A7DA-268D87FBFBBB}" type="pres">
      <dgm:prSet presAssocID="{F70593A0-9238-42E6-B992-C4BE7AB64B10}" presName="accent_3" presStyleCnt="0"/>
      <dgm:spPr/>
    </dgm:pt>
    <dgm:pt modelId="{D5075B3D-4323-4042-BA65-449997702C48}" type="pres">
      <dgm:prSet presAssocID="{F70593A0-9238-42E6-B992-C4BE7AB64B10}" presName="accentRepeatNode" presStyleLbl="solidFgAcc1" presStyleIdx="2" presStyleCnt="3"/>
      <dgm:spPr/>
    </dgm:pt>
  </dgm:ptLst>
  <dgm:cxnLst>
    <dgm:cxn modelId="{92CE2E60-3CBE-457A-9D75-94E330BCAD96}" type="presOf" srcId="{5286D2B8-848F-45BD-BFE0-00C459A42507}" destId="{5EA2DC77-0363-42FB-959A-0F7EC7D7DD26}" srcOrd="0" destOrd="0" presId="urn:microsoft.com/office/officeart/2008/layout/VerticalCurvedList"/>
    <dgm:cxn modelId="{4407B9AC-4679-4150-88BB-547F1F04C425}" type="presOf" srcId="{270879EA-D8CD-42E4-A97A-6787EBBE93AD}" destId="{C8A37403-F49C-4C70-9455-040ACD3597DF}" srcOrd="0" destOrd="0" presId="urn:microsoft.com/office/officeart/2008/layout/VerticalCurvedList"/>
    <dgm:cxn modelId="{DDC4EA3A-1F51-4B67-A155-47ABECEF4EE3}" type="presOf" srcId="{1C0D8F2A-780C-49D0-8240-1B055B66FEA5}" destId="{3069843B-564D-4B39-B80F-12E0D133F778}" srcOrd="0" destOrd="0" presId="urn:microsoft.com/office/officeart/2008/layout/VerticalCurvedList"/>
    <dgm:cxn modelId="{AFB98430-0F7E-46AC-A9E4-BFD7064A9769}" srcId="{04A17C08-4CF4-4CFF-A615-07E048C72C42}" destId="{5286D2B8-848F-45BD-BFE0-00C459A42507}" srcOrd="1" destOrd="0" parTransId="{85A67D8C-13BE-4B5A-BF0A-BE8021307B6E}" sibTransId="{210DE40D-40C6-42AC-9B47-3BE8DF9852A5}"/>
    <dgm:cxn modelId="{09B519CA-F648-4DF8-9684-12C284FCC58F}" type="presOf" srcId="{04A17C08-4CF4-4CFF-A615-07E048C72C42}" destId="{6559DCE0-5916-4AF9-9050-D3AA00671E21}" srcOrd="0" destOrd="0" presId="urn:microsoft.com/office/officeart/2008/layout/VerticalCurvedList"/>
    <dgm:cxn modelId="{84280DE1-A492-41F9-A349-DAA0BA6E6576}" type="presOf" srcId="{F70593A0-9238-42E6-B992-C4BE7AB64B10}" destId="{8467A548-7874-4913-B836-62A2A129A526}" srcOrd="0" destOrd="0" presId="urn:microsoft.com/office/officeart/2008/layout/VerticalCurvedList"/>
    <dgm:cxn modelId="{55FA8A26-1A50-4D5C-872B-DB34FFDE7D2B}" srcId="{04A17C08-4CF4-4CFF-A615-07E048C72C42}" destId="{270879EA-D8CD-42E4-A97A-6787EBBE93AD}" srcOrd="0" destOrd="0" parTransId="{A864E27D-EE1A-4D12-ADBA-BE4596EAB28F}" sibTransId="{1C0D8F2A-780C-49D0-8240-1B055B66FEA5}"/>
    <dgm:cxn modelId="{E336F1E7-7F6D-43B4-911A-227BC47F13A3}" srcId="{04A17C08-4CF4-4CFF-A615-07E048C72C42}" destId="{F70593A0-9238-42E6-B992-C4BE7AB64B10}" srcOrd="2" destOrd="0" parTransId="{2C1F020B-8AA7-41C3-A2DF-839D8238B05B}" sibTransId="{3EB78568-C527-438C-8D58-76C63FE7BCDC}"/>
    <dgm:cxn modelId="{F45EC094-6B4C-433C-B19A-B9223AEDC5A0}" type="presParOf" srcId="{6559DCE0-5916-4AF9-9050-D3AA00671E21}" destId="{657F11D9-93B2-4FCC-B4D7-170C47F58E38}" srcOrd="0" destOrd="0" presId="urn:microsoft.com/office/officeart/2008/layout/VerticalCurvedList"/>
    <dgm:cxn modelId="{424314E8-AD65-4F13-9252-FC81C584AB65}" type="presParOf" srcId="{657F11D9-93B2-4FCC-B4D7-170C47F58E38}" destId="{DBDD4128-CDA4-40A0-9836-358AE5C8D1CE}" srcOrd="0" destOrd="0" presId="urn:microsoft.com/office/officeart/2008/layout/VerticalCurvedList"/>
    <dgm:cxn modelId="{C9CB0320-D504-4954-8BDA-45368AC75D66}" type="presParOf" srcId="{DBDD4128-CDA4-40A0-9836-358AE5C8D1CE}" destId="{379D9829-56EF-4933-AD89-C0E434782269}" srcOrd="0" destOrd="0" presId="urn:microsoft.com/office/officeart/2008/layout/VerticalCurvedList"/>
    <dgm:cxn modelId="{F5CE97DD-0936-49DC-BF38-4114E12B60D5}" type="presParOf" srcId="{DBDD4128-CDA4-40A0-9836-358AE5C8D1CE}" destId="{3069843B-564D-4B39-B80F-12E0D133F778}" srcOrd="1" destOrd="0" presId="urn:microsoft.com/office/officeart/2008/layout/VerticalCurvedList"/>
    <dgm:cxn modelId="{D468EC83-144D-4305-B65C-DA6403631923}" type="presParOf" srcId="{DBDD4128-CDA4-40A0-9836-358AE5C8D1CE}" destId="{9F92DA55-6E00-4DDE-9147-89C15F2EA71C}" srcOrd="2" destOrd="0" presId="urn:microsoft.com/office/officeart/2008/layout/VerticalCurvedList"/>
    <dgm:cxn modelId="{450D6181-596F-4906-B794-B04E146AD34F}" type="presParOf" srcId="{DBDD4128-CDA4-40A0-9836-358AE5C8D1CE}" destId="{E699402D-FE2A-4C20-8669-A80BFB05B7F0}" srcOrd="3" destOrd="0" presId="urn:microsoft.com/office/officeart/2008/layout/VerticalCurvedList"/>
    <dgm:cxn modelId="{C132227F-3E09-4968-AF4F-835EDA7CFDD3}" type="presParOf" srcId="{657F11D9-93B2-4FCC-B4D7-170C47F58E38}" destId="{C8A37403-F49C-4C70-9455-040ACD3597DF}" srcOrd="1" destOrd="0" presId="urn:microsoft.com/office/officeart/2008/layout/VerticalCurvedList"/>
    <dgm:cxn modelId="{9DD3EC23-1AA3-4010-B56C-76108D54D844}" type="presParOf" srcId="{657F11D9-93B2-4FCC-B4D7-170C47F58E38}" destId="{2CAFCB13-2580-4CE8-8DB6-92F828B3AAEE}" srcOrd="2" destOrd="0" presId="urn:microsoft.com/office/officeart/2008/layout/VerticalCurvedList"/>
    <dgm:cxn modelId="{00E4CE79-5919-4E61-B183-0AC7676E820B}" type="presParOf" srcId="{2CAFCB13-2580-4CE8-8DB6-92F828B3AAEE}" destId="{6FE0197B-45F7-428B-8B72-18EB77446E3E}" srcOrd="0" destOrd="0" presId="urn:microsoft.com/office/officeart/2008/layout/VerticalCurvedList"/>
    <dgm:cxn modelId="{6232C6E1-4C5A-479A-BE3A-ED660FBCCA76}" type="presParOf" srcId="{657F11D9-93B2-4FCC-B4D7-170C47F58E38}" destId="{5EA2DC77-0363-42FB-959A-0F7EC7D7DD26}" srcOrd="3" destOrd="0" presId="urn:microsoft.com/office/officeart/2008/layout/VerticalCurvedList"/>
    <dgm:cxn modelId="{25B548D4-197A-42F8-B093-0DE4EE1F70EB}" type="presParOf" srcId="{657F11D9-93B2-4FCC-B4D7-170C47F58E38}" destId="{FFF0D00E-761A-46C9-889B-A944E2FE8A10}" srcOrd="4" destOrd="0" presId="urn:microsoft.com/office/officeart/2008/layout/VerticalCurvedList"/>
    <dgm:cxn modelId="{309609E3-8949-4139-B1F2-8B3E37317C15}" type="presParOf" srcId="{FFF0D00E-761A-46C9-889B-A944E2FE8A10}" destId="{F68F7EB0-87F4-4892-9A71-88D16EC2D9C7}" srcOrd="0" destOrd="0" presId="urn:microsoft.com/office/officeart/2008/layout/VerticalCurvedList"/>
    <dgm:cxn modelId="{2D7C26CE-EB16-49D2-B54A-163CAAC52CE4}" type="presParOf" srcId="{657F11D9-93B2-4FCC-B4D7-170C47F58E38}" destId="{8467A548-7874-4913-B836-62A2A129A526}" srcOrd="5" destOrd="0" presId="urn:microsoft.com/office/officeart/2008/layout/VerticalCurvedList"/>
    <dgm:cxn modelId="{00044AC0-6669-472D-9757-F59C33FC6057}" type="presParOf" srcId="{657F11D9-93B2-4FCC-B4D7-170C47F58E38}" destId="{32F908AE-5AA3-42FB-A7DA-268D87FBFBBB}" srcOrd="6" destOrd="0" presId="urn:microsoft.com/office/officeart/2008/layout/VerticalCurvedList"/>
    <dgm:cxn modelId="{3E5464FB-4ACB-487C-BCD3-82D49E209F45}" type="presParOf" srcId="{32F908AE-5AA3-42FB-A7DA-268D87FBFBBB}" destId="{D5075B3D-4323-4042-BA65-449997702C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4F960-F256-4DC4-B38A-4C101B212CD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DB0222-6661-4B79-8E0F-1324AE2252D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Sulfur Oxides</a:t>
          </a:r>
          <a:endParaRPr lang="en-US" b="1" dirty="0">
            <a:solidFill>
              <a:schemeClr val="tx1"/>
            </a:solidFill>
          </a:endParaRPr>
        </a:p>
      </dgm:t>
    </dgm:pt>
    <dgm:pt modelId="{0769A111-6122-4D4D-B624-DCC0D578510B}" type="parTrans" cxnId="{B394FFF4-DA49-4EF1-B1F6-EB1374432908}">
      <dgm:prSet/>
      <dgm:spPr/>
      <dgm:t>
        <a:bodyPr/>
        <a:lstStyle/>
        <a:p>
          <a:endParaRPr lang="en-US"/>
        </a:p>
      </dgm:t>
    </dgm:pt>
    <dgm:pt modelId="{E46B7A45-AFBB-43E8-9E7C-8B6D1BE2D8CA}" type="sibTrans" cxnId="{B394FFF4-DA49-4EF1-B1F6-EB1374432908}">
      <dgm:prSet/>
      <dgm:spPr/>
      <dgm:t>
        <a:bodyPr/>
        <a:lstStyle/>
        <a:p>
          <a:endParaRPr lang="en-US"/>
        </a:p>
      </dgm:t>
    </dgm:pt>
    <dgm:pt modelId="{58CA5434-2EE4-439C-ADDE-F92A6570195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Nitrogen Oxides</a:t>
          </a:r>
          <a:endParaRPr lang="en-US" b="1" dirty="0">
            <a:solidFill>
              <a:schemeClr val="tx1"/>
            </a:solidFill>
          </a:endParaRPr>
        </a:p>
      </dgm:t>
    </dgm:pt>
    <dgm:pt modelId="{668B0FEB-E3BD-4B08-A716-36E5A3F1D9FB}" type="parTrans" cxnId="{D151AD48-3E75-440D-85CC-42D881E301AA}">
      <dgm:prSet/>
      <dgm:spPr/>
      <dgm:t>
        <a:bodyPr/>
        <a:lstStyle/>
        <a:p>
          <a:endParaRPr lang="en-US"/>
        </a:p>
      </dgm:t>
    </dgm:pt>
    <dgm:pt modelId="{673831B4-D3F3-4506-B128-2A1D22846CC6}" type="sibTrans" cxnId="{D151AD48-3E75-440D-85CC-42D881E301AA}">
      <dgm:prSet/>
      <dgm:spPr/>
      <dgm:t>
        <a:bodyPr/>
        <a:lstStyle/>
        <a:p>
          <a:endParaRPr lang="en-US"/>
        </a:p>
      </dgm:t>
    </dgm:pt>
    <dgm:pt modelId="{D883AA6C-75FD-43B8-87EC-D23BF160CC1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Benzene</a:t>
          </a:r>
          <a:endParaRPr lang="en-US" b="1" dirty="0">
            <a:solidFill>
              <a:schemeClr val="tx1"/>
            </a:solidFill>
          </a:endParaRPr>
        </a:p>
      </dgm:t>
    </dgm:pt>
    <dgm:pt modelId="{CFE2F9E3-23F9-4363-B6D9-3EF50DAB7ED5}" type="parTrans" cxnId="{BE2772B8-1036-49F0-A568-1E3DF621C8E9}">
      <dgm:prSet/>
      <dgm:spPr/>
      <dgm:t>
        <a:bodyPr/>
        <a:lstStyle/>
        <a:p>
          <a:endParaRPr lang="en-US"/>
        </a:p>
      </dgm:t>
    </dgm:pt>
    <dgm:pt modelId="{2489A238-E7F0-4362-82CD-86696E327D4A}" type="sibTrans" cxnId="{BE2772B8-1036-49F0-A568-1E3DF621C8E9}">
      <dgm:prSet/>
      <dgm:spPr/>
      <dgm:t>
        <a:bodyPr/>
        <a:lstStyle/>
        <a:p>
          <a:endParaRPr lang="en-US"/>
        </a:p>
      </dgm:t>
    </dgm:pt>
    <dgm:pt modelId="{FFCBC817-DB41-41E7-BEBA-9D5FC3944D1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Policyclic</a:t>
          </a:r>
          <a:r>
            <a:rPr lang="en-US" b="1" dirty="0" smtClean="0">
              <a:solidFill>
                <a:schemeClr val="tx1"/>
              </a:solidFill>
            </a:rPr>
            <a:t> Aromatic Hydrocarbons</a:t>
          </a:r>
          <a:endParaRPr lang="en-US" b="1" dirty="0">
            <a:solidFill>
              <a:schemeClr val="tx1"/>
            </a:solidFill>
          </a:endParaRPr>
        </a:p>
      </dgm:t>
    </dgm:pt>
    <dgm:pt modelId="{B797ED49-CCC3-4F41-95BC-AB27123A177B}" type="parTrans" cxnId="{6229CBF5-F3A6-4FAD-B50F-971C1120A0E5}">
      <dgm:prSet/>
      <dgm:spPr/>
      <dgm:t>
        <a:bodyPr/>
        <a:lstStyle/>
        <a:p>
          <a:endParaRPr lang="en-US"/>
        </a:p>
      </dgm:t>
    </dgm:pt>
    <dgm:pt modelId="{0BE8E292-BCD7-40DA-B3C5-A8A232CBCFEA}" type="sibTrans" cxnId="{6229CBF5-F3A6-4FAD-B50F-971C1120A0E5}">
      <dgm:prSet/>
      <dgm:spPr/>
      <dgm:t>
        <a:bodyPr/>
        <a:lstStyle/>
        <a:p>
          <a:endParaRPr lang="en-US"/>
        </a:p>
      </dgm:t>
    </dgm:pt>
    <dgm:pt modelId="{AA583A64-113F-4FEB-AFAF-97606C42FC8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Toxic Metals</a:t>
          </a:r>
          <a:endParaRPr lang="en-US" b="1" dirty="0">
            <a:solidFill>
              <a:schemeClr val="tx1"/>
            </a:solidFill>
          </a:endParaRPr>
        </a:p>
      </dgm:t>
    </dgm:pt>
    <dgm:pt modelId="{4371DBD4-3B04-4398-9E4B-4E715EFC2CC2}" type="parTrans" cxnId="{0CC30DF7-DA91-46C4-A826-55FB74BEB087}">
      <dgm:prSet/>
      <dgm:spPr/>
      <dgm:t>
        <a:bodyPr/>
        <a:lstStyle/>
        <a:p>
          <a:endParaRPr lang="en-US"/>
        </a:p>
      </dgm:t>
    </dgm:pt>
    <dgm:pt modelId="{77635683-EA63-4EA2-8B12-46E78FCB5B52}" type="sibTrans" cxnId="{0CC30DF7-DA91-46C4-A826-55FB74BEB087}">
      <dgm:prSet/>
      <dgm:spPr/>
      <dgm:t>
        <a:bodyPr/>
        <a:lstStyle/>
        <a:p>
          <a:endParaRPr lang="en-US"/>
        </a:p>
      </dgm:t>
    </dgm:pt>
    <dgm:pt modelId="{84DA889F-4C1F-44E8-99F2-45522C1663B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Carbon Monoxide</a:t>
          </a:r>
          <a:endParaRPr lang="en-US" b="1" dirty="0">
            <a:solidFill>
              <a:schemeClr val="tx1"/>
            </a:solidFill>
          </a:endParaRPr>
        </a:p>
      </dgm:t>
    </dgm:pt>
    <dgm:pt modelId="{664DCAE2-CBED-4BA9-B4C1-C6FA909FC994}" type="parTrans" cxnId="{49EEA26C-02CC-4F3E-891E-085CB8026749}">
      <dgm:prSet/>
      <dgm:spPr/>
      <dgm:t>
        <a:bodyPr/>
        <a:lstStyle/>
        <a:p>
          <a:endParaRPr lang="en-US"/>
        </a:p>
      </dgm:t>
    </dgm:pt>
    <dgm:pt modelId="{A04DDA0C-C33A-4572-92E3-F2B9EC6639EC}" type="sibTrans" cxnId="{49EEA26C-02CC-4F3E-891E-085CB8026749}">
      <dgm:prSet/>
      <dgm:spPr/>
      <dgm:t>
        <a:bodyPr/>
        <a:lstStyle/>
        <a:p>
          <a:endParaRPr lang="en-US"/>
        </a:p>
      </dgm:t>
    </dgm:pt>
    <dgm:pt modelId="{B181FF73-6C6A-4743-A985-E942CDDCBDE5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Particulate Matter (PM)</a:t>
          </a:r>
          <a:endParaRPr lang="en-US" b="1" dirty="0">
            <a:solidFill>
              <a:schemeClr val="tx1"/>
            </a:solidFill>
          </a:endParaRPr>
        </a:p>
      </dgm:t>
    </dgm:pt>
    <dgm:pt modelId="{896F067A-E273-44B1-9D4C-84FE31E80081}" type="parTrans" cxnId="{21AA86D8-0FBD-4073-9B3C-FF55BF0C7D8B}">
      <dgm:prSet/>
      <dgm:spPr/>
      <dgm:t>
        <a:bodyPr/>
        <a:lstStyle/>
        <a:p>
          <a:endParaRPr lang="en-US"/>
        </a:p>
      </dgm:t>
    </dgm:pt>
    <dgm:pt modelId="{A0A72DEA-BEAD-4152-956C-232001926DAE}" type="sibTrans" cxnId="{21AA86D8-0FBD-4073-9B3C-FF55BF0C7D8B}">
      <dgm:prSet/>
      <dgm:spPr/>
      <dgm:t>
        <a:bodyPr/>
        <a:lstStyle/>
        <a:p>
          <a:endParaRPr lang="en-US"/>
        </a:p>
      </dgm:t>
    </dgm:pt>
    <dgm:pt modelId="{232D2320-2E17-42B1-B4D5-7EAF95D153DC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Ozone</a:t>
          </a:r>
          <a:endParaRPr lang="en-US" b="1" dirty="0">
            <a:solidFill>
              <a:schemeClr val="bg1"/>
            </a:solidFill>
          </a:endParaRPr>
        </a:p>
      </dgm:t>
    </dgm:pt>
    <dgm:pt modelId="{98A1F299-252D-4C5F-B9CF-B55C8270E893}" type="parTrans" cxnId="{5CF7A2A0-415A-432C-842F-7B99D86C7FD7}">
      <dgm:prSet/>
      <dgm:spPr/>
      <dgm:t>
        <a:bodyPr/>
        <a:lstStyle/>
        <a:p>
          <a:endParaRPr lang="en-US"/>
        </a:p>
      </dgm:t>
    </dgm:pt>
    <dgm:pt modelId="{7DC24B8C-2A57-4154-AC5C-C68D28FE52A1}" type="sibTrans" cxnId="{5CF7A2A0-415A-432C-842F-7B99D86C7FD7}">
      <dgm:prSet/>
      <dgm:spPr/>
      <dgm:t>
        <a:bodyPr/>
        <a:lstStyle/>
        <a:p>
          <a:endParaRPr lang="en-US"/>
        </a:p>
      </dgm:t>
    </dgm:pt>
    <dgm:pt modelId="{F973FAF0-141B-4814-9FD1-BD124EC39C75}">
      <dgm:prSet/>
      <dgm:spPr/>
      <dgm:t>
        <a:bodyPr/>
        <a:lstStyle/>
        <a:p>
          <a:r>
            <a:rPr lang="en-US" b="1" dirty="0" smtClean="0"/>
            <a:t>GHG</a:t>
          </a:r>
          <a:endParaRPr lang="en-US" b="1" dirty="0"/>
        </a:p>
      </dgm:t>
    </dgm:pt>
    <dgm:pt modelId="{DE7A8EE6-9BCE-446E-9056-3D9BE4E61A62}" type="parTrans" cxnId="{2135EBBD-29C2-4932-B8CD-AFF2576F17B2}">
      <dgm:prSet/>
      <dgm:spPr/>
      <dgm:t>
        <a:bodyPr/>
        <a:lstStyle/>
        <a:p>
          <a:endParaRPr lang="en-US"/>
        </a:p>
      </dgm:t>
    </dgm:pt>
    <dgm:pt modelId="{7D31053A-F411-4408-9268-35DA5D4225C7}" type="sibTrans" cxnId="{2135EBBD-29C2-4932-B8CD-AFF2576F17B2}">
      <dgm:prSet/>
      <dgm:spPr/>
      <dgm:t>
        <a:bodyPr/>
        <a:lstStyle/>
        <a:p>
          <a:endParaRPr lang="en-US"/>
        </a:p>
      </dgm:t>
    </dgm:pt>
    <dgm:pt modelId="{959BC443-8BF8-46CD-B389-881D90DCEBCB}" type="pres">
      <dgm:prSet presAssocID="{A5B4F960-F256-4DC4-B38A-4C101B212C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1B143F-9B9D-4529-B839-A5D4D2C7548F}" type="pres">
      <dgm:prSet presAssocID="{65DB0222-6661-4B79-8E0F-1324AE2252D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59AF1-C4E6-49FD-8AE8-B588054EA105}" type="pres">
      <dgm:prSet presAssocID="{65DB0222-6661-4B79-8E0F-1324AE2252DE}" presName="spNode" presStyleCnt="0"/>
      <dgm:spPr/>
    </dgm:pt>
    <dgm:pt modelId="{BF36BFC7-F640-4126-AD6B-502C3BABD465}" type="pres">
      <dgm:prSet presAssocID="{E46B7A45-AFBB-43E8-9E7C-8B6D1BE2D8CA}" presName="sibTrans" presStyleLbl="sibTrans1D1" presStyleIdx="0" presStyleCnt="9"/>
      <dgm:spPr/>
      <dgm:t>
        <a:bodyPr/>
        <a:lstStyle/>
        <a:p>
          <a:endParaRPr lang="en-US"/>
        </a:p>
      </dgm:t>
    </dgm:pt>
    <dgm:pt modelId="{00A4143C-B7D2-4013-83D4-FA2A5FE2C533}" type="pres">
      <dgm:prSet presAssocID="{84DA889F-4C1F-44E8-99F2-45522C1663B1}" presName="node" presStyleLbl="node1" presStyleIdx="1" presStyleCnt="9" custScaleX="130909" custScaleY="120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A2A1-3506-4788-9BF1-1291EB56A0F2}" type="pres">
      <dgm:prSet presAssocID="{84DA889F-4C1F-44E8-99F2-45522C1663B1}" presName="spNode" presStyleCnt="0"/>
      <dgm:spPr/>
    </dgm:pt>
    <dgm:pt modelId="{6D9D4BDA-006B-4C59-8E00-955D8DF78870}" type="pres">
      <dgm:prSet presAssocID="{A04DDA0C-C33A-4572-92E3-F2B9EC6639EC}" presName="sibTrans" presStyleLbl="sibTrans1D1" presStyleIdx="1" presStyleCnt="9"/>
      <dgm:spPr/>
      <dgm:t>
        <a:bodyPr/>
        <a:lstStyle/>
        <a:p>
          <a:endParaRPr lang="en-US"/>
        </a:p>
      </dgm:t>
    </dgm:pt>
    <dgm:pt modelId="{A6B40C07-BB68-4A9E-B6D8-24717B4B7526}" type="pres">
      <dgm:prSet presAssocID="{B181FF73-6C6A-4743-A985-E942CDDCBDE5}" presName="node" presStyleLbl="node1" presStyleIdx="2" presStyleCnt="9" custScaleX="160538" custScaleY="107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06742-39B7-4D38-B886-75D720EFEA5C}" type="pres">
      <dgm:prSet presAssocID="{B181FF73-6C6A-4743-A985-E942CDDCBDE5}" presName="spNode" presStyleCnt="0"/>
      <dgm:spPr/>
    </dgm:pt>
    <dgm:pt modelId="{C25C0CDD-AD02-45B8-8255-5056015F103B}" type="pres">
      <dgm:prSet presAssocID="{A0A72DEA-BEAD-4152-956C-232001926DAE}" presName="sibTrans" presStyleLbl="sibTrans1D1" presStyleIdx="2" presStyleCnt="9"/>
      <dgm:spPr/>
      <dgm:t>
        <a:bodyPr/>
        <a:lstStyle/>
        <a:p>
          <a:endParaRPr lang="en-US"/>
        </a:p>
      </dgm:t>
    </dgm:pt>
    <dgm:pt modelId="{7BE7718E-C071-447D-810E-5A1E10909D7D}" type="pres">
      <dgm:prSet presAssocID="{232D2320-2E17-42B1-B4D5-7EAF95D153D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86005-FAA6-4C84-A770-C0B001A5D072}" type="pres">
      <dgm:prSet presAssocID="{232D2320-2E17-42B1-B4D5-7EAF95D153DC}" presName="spNode" presStyleCnt="0"/>
      <dgm:spPr/>
    </dgm:pt>
    <dgm:pt modelId="{C37ED7E2-7C24-4D5D-B691-E0749DC3EB97}" type="pres">
      <dgm:prSet presAssocID="{7DC24B8C-2A57-4154-AC5C-C68D28FE52A1}" presName="sibTrans" presStyleLbl="sibTrans1D1" presStyleIdx="3" presStyleCnt="9"/>
      <dgm:spPr/>
      <dgm:t>
        <a:bodyPr/>
        <a:lstStyle/>
        <a:p>
          <a:endParaRPr lang="en-US"/>
        </a:p>
      </dgm:t>
    </dgm:pt>
    <dgm:pt modelId="{0CBD6C63-5E62-4B3D-9599-B7B8AEB0C075}" type="pres">
      <dgm:prSet presAssocID="{58CA5434-2EE4-439C-ADDE-F92A6570195A}" presName="node" presStyleLbl="node1" presStyleIdx="4" presStyleCnt="9" custScaleX="127607" custScaleY="15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BD743-2A38-4FFD-AD04-FC53BD918683}" type="pres">
      <dgm:prSet presAssocID="{58CA5434-2EE4-439C-ADDE-F92A6570195A}" presName="spNode" presStyleCnt="0"/>
      <dgm:spPr/>
    </dgm:pt>
    <dgm:pt modelId="{E1A93011-509B-4BF9-A971-B4E6CE816C6D}" type="pres">
      <dgm:prSet presAssocID="{673831B4-D3F3-4506-B128-2A1D22846CC6}" presName="sibTrans" presStyleLbl="sibTrans1D1" presStyleIdx="4" presStyleCnt="9"/>
      <dgm:spPr/>
      <dgm:t>
        <a:bodyPr/>
        <a:lstStyle/>
        <a:p>
          <a:endParaRPr lang="en-US"/>
        </a:p>
      </dgm:t>
    </dgm:pt>
    <dgm:pt modelId="{47D28260-5DB3-4E71-AE7D-70BF1678A8C2}" type="pres">
      <dgm:prSet presAssocID="{D883AA6C-75FD-43B8-87EC-D23BF160CC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CD6FA-4AA5-4DF7-93DD-71D17519C4DE}" type="pres">
      <dgm:prSet presAssocID="{D883AA6C-75FD-43B8-87EC-D23BF160CC12}" presName="spNode" presStyleCnt="0"/>
      <dgm:spPr/>
    </dgm:pt>
    <dgm:pt modelId="{7E6DBB0D-3B76-4198-9063-3CEE7239C75C}" type="pres">
      <dgm:prSet presAssocID="{2489A238-E7F0-4362-82CD-86696E327D4A}" presName="sibTrans" presStyleLbl="sibTrans1D1" presStyleIdx="5" presStyleCnt="9"/>
      <dgm:spPr/>
      <dgm:t>
        <a:bodyPr/>
        <a:lstStyle/>
        <a:p>
          <a:endParaRPr lang="en-US"/>
        </a:p>
      </dgm:t>
    </dgm:pt>
    <dgm:pt modelId="{BE2FB7F8-FCAA-4D06-9247-1B72EA31811B}" type="pres">
      <dgm:prSet presAssocID="{FFCBC817-DB41-41E7-BEBA-9D5FC3944D13}" presName="node" presStyleLbl="node1" presStyleIdx="6" presStyleCnt="9" custScaleX="204546" custScaleY="11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6CF3C-172B-42A9-ACD0-47F4ABBDA0CB}" type="pres">
      <dgm:prSet presAssocID="{FFCBC817-DB41-41E7-BEBA-9D5FC3944D13}" presName="spNode" presStyleCnt="0"/>
      <dgm:spPr/>
    </dgm:pt>
    <dgm:pt modelId="{DF1A3AC7-7AA9-435B-A89A-3AF6886AC839}" type="pres">
      <dgm:prSet presAssocID="{0BE8E292-BCD7-40DA-B3C5-A8A232CBCFEA}" presName="sibTrans" presStyleLbl="sibTrans1D1" presStyleIdx="6" presStyleCnt="9"/>
      <dgm:spPr/>
      <dgm:t>
        <a:bodyPr/>
        <a:lstStyle/>
        <a:p>
          <a:endParaRPr lang="en-US"/>
        </a:p>
      </dgm:t>
    </dgm:pt>
    <dgm:pt modelId="{3CEDD714-9358-412A-8DBA-A05D4423EDD0}" type="pres">
      <dgm:prSet presAssocID="{AA583A64-113F-4FEB-AFAF-97606C42FC8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200E4-054A-4C84-B83B-A7730389511A}" type="pres">
      <dgm:prSet presAssocID="{AA583A64-113F-4FEB-AFAF-97606C42FC83}" presName="spNode" presStyleCnt="0"/>
      <dgm:spPr/>
    </dgm:pt>
    <dgm:pt modelId="{21ED4460-78D3-4274-928F-3560F6404CBA}" type="pres">
      <dgm:prSet presAssocID="{77635683-EA63-4EA2-8B12-46E78FCB5B52}" presName="sibTrans" presStyleLbl="sibTrans1D1" presStyleIdx="7" presStyleCnt="9"/>
      <dgm:spPr/>
      <dgm:t>
        <a:bodyPr/>
        <a:lstStyle/>
        <a:p>
          <a:endParaRPr lang="en-US"/>
        </a:p>
      </dgm:t>
    </dgm:pt>
    <dgm:pt modelId="{B14DF54F-14AC-499A-9650-718334C5A7C9}" type="pres">
      <dgm:prSet presAssocID="{F973FAF0-141B-4814-9FD1-BD124EC39C7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E427-4650-4DC0-91CF-AA359906DDE0}" type="pres">
      <dgm:prSet presAssocID="{F973FAF0-141B-4814-9FD1-BD124EC39C75}" presName="spNode" presStyleCnt="0"/>
      <dgm:spPr/>
    </dgm:pt>
    <dgm:pt modelId="{F0288F0D-C2DD-4CD1-A668-BD299FEC9856}" type="pres">
      <dgm:prSet presAssocID="{7D31053A-F411-4408-9268-35DA5D4225C7}" presName="sibTrans" presStyleLbl="sibTrans1D1" presStyleIdx="8" presStyleCnt="9"/>
      <dgm:spPr/>
      <dgm:t>
        <a:bodyPr/>
        <a:lstStyle/>
        <a:p>
          <a:endParaRPr lang="en-US"/>
        </a:p>
      </dgm:t>
    </dgm:pt>
  </dgm:ptLst>
  <dgm:cxnLst>
    <dgm:cxn modelId="{B394FFF4-DA49-4EF1-B1F6-EB1374432908}" srcId="{A5B4F960-F256-4DC4-B38A-4C101B212CDC}" destId="{65DB0222-6661-4B79-8E0F-1324AE2252DE}" srcOrd="0" destOrd="0" parTransId="{0769A111-6122-4D4D-B624-DCC0D578510B}" sibTransId="{E46B7A45-AFBB-43E8-9E7C-8B6D1BE2D8CA}"/>
    <dgm:cxn modelId="{33912A1C-A255-489C-9B17-C2861CFBC01B}" type="presOf" srcId="{58CA5434-2EE4-439C-ADDE-F92A6570195A}" destId="{0CBD6C63-5E62-4B3D-9599-B7B8AEB0C075}" srcOrd="0" destOrd="0" presId="urn:microsoft.com/office/officeart/2005/8/layout/cycle6"/>
    <dgm:cxn modelId="{B3893DA2-B7EB-4150-8A58-255EDC561562}" type="presOf" srcId="{7D31053A-F411-4408-9268-35DA5D4225C7}" destId="{F0288F0D-C2DD-4CD1-A668-BD299FEC9856}" srcOrd="0" destOrd="0" presId="urn:microsoft.com/office/officeart/2005/8/layout/cycle6"/>
    <dgm:cxn modelId="{ADBD0DE9-7860-4A62-AC74-CD9487F4C8D1}" type="presOf" srcId="{0BE8E292-BCD7-40DA-B3C5-A8A232CBCFEA}" destId="{DF1A3AC7-7AA9-435B-A89A-3AF6886AC839}" srcOrd="0" destOrd="0" presId="urn:microsoft.com/office/officeart/2005/8/layout/cycle6"/>
    <dgm:cxn modelId="{76BA3884-D347-48C1-BF82-10430DE6D1B7}" type="presOf" srcId="{B181FF73-6C6A-4743-A985-E942CDDCBDE5}" destId="{A6B40C07-BB68-4A9E-B6D8-24717B4B7526}" srcOrd="0" destOrd="0" presId="urn:microsoft.com/office/officeart/2005/8/layout/cycle6"/>
    <dgm:cxn modelId="{3C3F995A-F082-468A-9432-104E793C5C0D}" type="presOf" srcId="{E46B7A45-AFBB-43E8-9E7C-8B6D1BE2D8CA}" destId="{BF36BFC7-F640-4126-AD6B-502C3BABD465}" srcOrd="0" destOrd="0" presId="urn:microsoft.com/office/officeart/2005/8/layout/cycle6"/>
    <dgm:cxn modelId="{0CC30DF7-DA91-46C4-A826-55FB74BEB087}" srcId="{A5B4F960-F256-4DC4-B38A-4C101B212CDC}" destId="{AA583A64-113F-4FEB-AFAF-97606C42FC83}" srcOrd="7" destOrd="0" parTransId="{4371DBD4-3B04-4398-9E4B-4E715EFC2CC2}" sibTransId="{77635683-EA63-4EA2-8B12-46E78FCB5B52}"/>
    <dgm:cxn modelId="{FB4FB649-2E50-4FA5-89A3-4499B176EB9A}" type="presOf" srcId="{65DB0222-6661-4B79-8E0F-1324AE2252DE}" destId="{F51B143F-9B9D-4529-B839-A5D4D2C7548F}" srcOrd="0" destOrd="0" presId="urn:microsoft.com/office/officeart/2005/8/layout/cycle6"/>
    <dgm:cxn modelId="{2135EBBD-29C2-4932-B8CD-AFF2576F17B2}" srcId="{A5B4F960-F256-4DC4-B38A-4C101B212CDC}" destId="{F973FAF0-141B-4814-9FD1-BD124EC39C75}" srcOrd="8" destOrd="0" parTransId="{DE7A8EE6-9BCE-446E-9056-3D9BE4E61A62}" sibTransId="{7D31053A-F411-4408-9268-35DA5D4225C7}"/>
    <dgm:cxn modelId="{4C15639A-6584-43CD-85D2-5B2689E04DAD}" type="presOf" srcId="{232D2320-2E17-42B1-B4D5-7EAF95D153DC}" destId="{7BE7718E-C071-447D-810E-5A1E10909D7D}" srcOrd="0" destOrd="0" presId="urn:microsoft.com/office/officeart/2005/8/layout/cycle6"/>
    <dgm:cxn modelId="{BE2772B8-1036-49F0-A568-1E3DF621C8E9}" srcId="{A5B4F960-F256-4DC4-B38A-4C101B212CDC}" destId="{D883AA6C-75FD-43B8-87EC-D23BF160CC12}" srcOrd="5" destOrd="0" parTransId="{CFE2F9E3-23F9-4363-B6D9-3EF50DAB7ED5}" sibTransId="{2489A238-E7F0-4362-82CD-86696E327D4A}"/>
    <dgm:cxn modelId="{12806DBD-4432-4C19-9FEE-38DBB1088B34}" type="presOf" srcId="{D883AA6C-75FD-43B8-87EC-D23BF160CC12}" destId="{47D28260-5DB3-4E71-AE7D-70BF1678A8C2}" srcOrd="0" destOrd="0" presId="urn:microsoft.com/office/officeart/2005/8/layout/cycle6"/>
    <dgm:cxn modelId="{E4DCA311-3CB4-49CD-9691-C740E005177B}" type="presOf" srcId="{7DC24B8C-2A57-4154-AC5C-C68D28FE52A1}" destId="{C37ED7E2-7C24-4D5D-B691-E0749DC3EB97}" srcOrd="0" destOrd="0" presId="urn:microsoft.com/office/officeart/2005/8/layout/cycle6"/>
    <dgm:cxn modelId="{5CF7A2A0-415A-432C-842F-7B99D86C7FD7}" srcId="{A5B4F960-F256-4DC4-B38A-4C101B212CDC}" destId="{232D2320-2E17-42B1-B4D5-7EAF95D153DC}" srcOrd="3" destOrd="0" parTransId="{98A1F299-252D-4C5F-B9CF-B55C8270E893}" sibTransId="{7DC24B8C-2A57-4154-AC5C-C68D28FE52A1}"/>
    <dgm:cxn modelId="{A2ADDA58-EF34-435E-846D-582BB67F5A47}" type="presOf" srcId="{84DA889F-4C1F-44E8-99F2-45522C1663B1}" destId="{00A4143C-B7D2-4013-83D4-FA2A5FE2C533}" srcOrd="0" destOrd="0" presId="urn:microsoft.com/office/officeart/2005/8/layout/cycle6"/>
    <dgm:cxn modelId="{796E54EC-990A-4980-BAE7-A454E6CFB897}" type="presOf" srcId="{FFCBC817-DB41-41E7-BEBA-9D5FC3944D13}" destId="{BE2FB7F8-FCAA-4D06-9247-1B72EA31811B}" srcOrd="0" destOrd="0" presId="urn:microsoft.com/office/officeart/2005/8/layout/cycle6"/>
    <dgm:cxn modelId="{D151AD48-3E75-440D-85CC-42D881E301AA}" srcId="{A5B4F960-F256-4DC4-B38A-4C101B212CDC}" destId="{58CA5434-2EE4-439C-ADDE-F92A6570195A}" srcOrd="4" destOrd="0" parTransId="{668B0FEB-E3BD-4B08-A716-36E5A3F1D9FB}" sibTransId="{673831B4-D3F3-4506-B128-2A1D22846CC6}"/>
    <dgm:cxn modelId="{EDAE2040-BEF2-4EEB-90C3-483F4CA92241}" type="presOf" srcId="{2489A238-E7F0-4362-82CD-86696E327D4A}" destId="{7E6DBB0D-3B76-4198-9063-3CEE7239C75C}" srcOrd="0" destOrd="0" presId="urn:microsoft.com/office/officeart/2005/8/layout/cycle6"/>
    <dgm:cxn modelId="{1710FDD9-6F03-457D-AEBD-6EE3321F918C}" type="presOf" srcId="{673831B4-D3F3-4506-B128-2A1D22846CC6}" destId="{E1A93011-509B-4BF9-A971-B4E6CE816C6D}" srcOrd="0" destOrd="0" presId="urn:microsoft.com/office/officeart/2005/8/layout/cycle6"/>
    <dgm:cxn modelId="{EB41B04A-100F-4998-9E41-604CE57D9AD6}" type="presOf" srcId="{77635683-EA63-4EA2-8B12-46E78FCB5B52}" destId="{21ED4460-78D3-4274-928F-3560F6404CBA}" srcOrd="0" destOrd="0" presId="urn:microsoft.com/office/officeart/2005/8/layout/cycle6"/>
    <dgm:cxn modelId="{93281D4E-56DA-4336-BDE0-4EC135019EED}" type="presOf" srcId="{AA583A64-113F-4FEB-AFAF-97606C42FC83}" destId="{3CEDD714-9358-412A-8DBA-A05D4423EDD0}" srcOrd="0" destOrd="0" presId="urn:microsoft.com/office/officeart/2005/8/layout/cycle6"/>
    <dgm:cxn modelId="{17BC97C0-ACFB-4B74-BAC0-4F503A3E20B2}" type="presOf" srcId="{A0A72DEA-BEAD-4152-956C-232001926DAE}" destId="{C25C0CDD-AD02-45B8-8255-5056015F103B}" srcOrd="0" destOrd="0" presId="urn:microsoft.com/office/officeart/2005/8/layout/cycle6"/>
    <dgm:cxn modelId="{87BAB473-0887-4C55-8F4D-2D10A25DB1A6}" type="presOf" srcId="{A5B4F960-F256-4DC4-B38A-4C101B212CDC}" destId="{959BC443-8BF8-46CD-B389-881D90DCEBCB}" srcOrd="0" destOrd="0" presId="urn:microsoft.com/office/officeart/2005/8/layout/cycle6"/>
    <dgm:cxn modelId="{1377EE5B-24F5-4EBF-9A30-F98CD280B642}" type="presOf" srcId="{A04DDA0C-C33A-4572-92E3-F2B9EC6639EC}" destId="{6D9D4BDA-006B-4C59-8E00-955D8DF78870}" srcOrd="0" destOrd="0" presId="urn:microsoft.com/office/officeart/2005/8/layout/cycle6"/>
    <dgm:cxn modelId="{6229CBF5-F3A6-4FAD-B50F-971C1120A0E5}" srcId="{A5B4F960-F256-4DC4-B38A-4C101B212CDC}" destId="{FFCBC817-DB41-41E7-BEBA-9D5FC3944D13}" srcOrd="6" destOrd="0" parTransId="{B797ED49-CCC3-4F41-95BC-AB27123A177B}" sibTransId="{0BE8E292-BCD7-40DA-B3C5-A8A232CBCFEA}"/>
    <dgm:cxn modelId="{D0BDD40C-87A6-4175-A65F-3608C285EDCD}" type="presOf" srcId="{F973FAF0-141B-4814-9FD1-BD124EC39C75}" destId="{B14DF54F-14AC-499A-9650-718334C5A7C9}" srcOrd="0" destOrd="0" presId="urn:microsoft.com/office/officeart/2005/8/layout/cycle6"/>
    <dgm:cxn modelId="{21AA86D8-0FBD-4073-9B3C-FF55BF0C7D8B}" srcId="{A5B4F960-F256-4DC4-B38A-4C101B212CDC}" destId="{B181FF73-6C6A-4743-A985-E942CDDCBDE5}" srcOrd="2" destOrd="0" parTransId="{896F067A-E273-44B1-9D4C-84FE31E80081}" sibTransId="{A0A72DEA-BEAD-4152-956C-232001926DAE}"/>
    <dgm:cxn modelId="{49EEA26C-02CC-4F3E-891E-085CB8026749}" srcId="{A5B4F960-F256-4DC4-B38A-4C101B212CDC}" destId="{84DA889F-4C1F-44E8-99F2-45522C1663B1}" srcOrd="1" destOrd="0" parTransId="{664DCAE2-CBED-4BA9-B4C1-C6FA909FC994}" sibTransId="{A04DDA0C-C33A-4572-92E3-F2B9EC6639EC}"/>
    <dgm:cxn modelId="{46A4B779-063A-41C5-B17C-00F008725653}" type="presParOf" srcId="{959BC443-8BF8-46CD-B389-881D90DCEBCB}" destId="{F51B143F-9B9D-4529-B839-A5D4D2C7548F}" srcOrd="0" destOrd="0" presId="urn:microsoft.com/office/officeart/2005/8/layout/cycle6"/>
    <dgm:cxn modelId="{582DF1D4-E3C7-46EB-B9F6-1B920E32C3EE}" type="presParOf" srcId="{959BC443-8BF8-46CD-B389-881D90DCEBCB}" destId="{40559AF1-C4E6-49FD-8AE8-B588054EA105}" srcOrd="1" destOrd="0" presId="urn:microsoft.com/office/officeart/2005/8/layout/cycle6"/>
    <dgm:cxn modelId="{E0D27733-FE86-4B07-9E3B-C6F2A2DA540C}" type="presParOf" srcId="{959BC443-8BF8-46CD-B389-881D90DCEBCB}" destId="{BF36BFC7-F640-4126-AD6B-502C3BABD465}" srcOrd="2" destOrd="0" presId="urn:microsoft.com/office/officeart/2005/8/layout/cycle6"/>
    <dgm:cxn modelId="{211E6ECC-817B-46D0-9C83-43A7B5B2BD72}" type="presParOf" srcId="{959BC443-8BF8-46CD-B389-881D90DCEBCB}" destId="{00A4143C-B7D2-4013-83D4-FA2A5FE2C533}" srcOrd="3" destOrd="0" presId="urn:microsoft.com/office/officeart/2005/8/layout/cycle6"/>
    <dgm:cxn modelId="{03436292-A51C-44C5-BFE4-92BEDA68EA3F}" type="presParOf" srcId="{959BC443-8BF8-46CD-B389-881D90DCEBCB}" destId="{F988A2A1-3506-4788-9BF1-1291EB56A0F2}" srcOrd="4" destOrd="0" presId="urn:microsoft.com/office/officeart/2005/8/layout/cycle6"/>
    <dgm:cxn modelId="{8156648D-F956-4E93-9C52-39C559F661F1}" type="presParOf" srcId="{959BC443-8BF8-46CD-B389-881D90DCEBCB}" destId="{6D9D4BDA-006B-4C59-8E00-955D8DF78870}" srcOrd="5" destOrd="0" presId="urn:microsoft.com/office/officeart/2005/8/layout/cycle6"/>
    <dgm:cxn modelId="{ED8248D6-92DB-4EA7-884C-9203B72C1D57}" type="presParOf" srcId="{959BC443-8BF8-46CD-B389-881D90DCEBCB}" destId="{A6B40C07-BB68-4A9E-B6D8-24717B4B7526}" srcOrd="6" destOrd="0" presId="urn:microsoft.com/office/officeart/2005/8/layout/cycle6"/>
    <dgm:cxn modelId="{7BCB0298-D653-4697-93E4-6A3539CB1291}" type="presParOf" srcId="{959BC443-8BF8-46CD-B389-881D90DCEBCB}" destId="{6C106742-39B7-4D38-B886-75D720EFEA5C}" srcOrd="7" destOrd="0" presId="urn:microsoft.com/office/officeart/2005/8/layout/cycle6"/>
    <dgm:cxn modelId="{F21AA09F-1B24-4D24-8005-0DF04DFAF47A}" type="presParOf" srcId="{959BC443-8BF8-46CD-B389-881D90DCEBCB}" destId="{C25C0CDD-AD02-45B8-8255-5056015F103B}" srcOrd="8" destOrd="0" presId="urn:microsoft.com/office/officeart/2005/8/layout/cycle6"/>
    <dgm:cxn modelId="{8BFFA52F-7C82-4824-AB7B-CA59B09A0572}" type="presParOf" srcId="{959BC443-8BF8-46CD-B389-881D90DCEBCB}" destId="{7BE7718E-C071-447D-810E-5A1E10909D7D}" srcOrd="9" destOrd="0" presId="urn:microsoft.com/office/officeart/2005/8/layout/cycle6"/>
    <dgm:cxn modelId="{BE00E48E-D2AB-43A5-B890-20D0BF429D3C}" type="presParOf" srcId="{959BC443-8BF8-46CD-B389-881D90DCEBCB}" destId="{71086005-FAA6-4C84-A770-C0B001A5D072}" srcOrd="10" destOrd="0" presId="urn:microsoft.com/office/officeart/2005/8/layout/cycle6"/>
    <dgm:cxn modelId="{90BE2FE8-320C-4FD5-B469-80D1823062FD}" type="presParOf" srcId="{959BC443-8BF8-46CD-B389-881D90DCEBCB}" destId="{C37ED7E2-7C24-4D5D-B691-E0749DC3EB97}" srcOrd="11" destOrd="0" presId="urn:microsoft.com/office/officeart/2005/8/layout/cycle6"/>
    <dgm:cxn modelId="{EAB300C8-447A-4A02-8D42-73A214F2EA6C}" type="presParOf" srcId="{959BC443-8BF8-46CD-B389-881D90DCEBCB}" destId="{0CBD6C63-5E62-4B3D-9599-B7B8AEB0C075}" srcOrd="12" destOrd="0" presId="urn:microsoft.com/office/officeart/2005/8/layout/cycle6"/>
    <dgm:cxn modelId="{2C4F7F42-6EA1-4120-8905-05B40C7D8039}" type="presParOf" srcId="{959BC443-8BF8-46CD-B389-881D90DCEBCB}" destId="{A64BD743-2A38-4FFD-AD04-FC53BD918683}" srcOrd="13" destOrd="0" presId="urn:microsoft.com/office/officeart/2005/8/layout/cycle6"/>
    <dgm:cxn modelId="{4E84F32E-260D-4B71-839F-63E5262C3B3E}" type="presParOf" srcId="{959BC443-8BF8-46CD-B389-881D90DCEBCB}" destId="{E1A93011-509B-4BF9-A971-B4E6CE816C6D}" srcOrd="14" destOrd="0" presId="urn:microsoft.com/office/officeart/2005/8/layout/cycle6"/>
    <dgm:cxn modelId="{DF0FFC89-26DE-4B1F-B222-48486AE2ABE9}" type="presParOf" srcId="{959BC443-8BF8-46CD-B389-881D90DCEBCB}" destId="{47D28260-5DB3-4E71-AE7D-70BF1678A8C2}" srcOrd="15" destOrd="0" presId="urn:microsoft.com/office/officeart/2005/8/layout/cycle6"/>
    <dgm:cxn modelId="{2676EC6D-58DE-4596-BE72-CB70A4E004AD}" type="presParOf" srcId="{959BC443-8BF8-46CD-B389-881D90DCEBCB}" destId="{C3BCD6FA-4AA5-4DF7-93DD-71D17519C4DE}" srcOrd="16" destOrd="0" presId="urn:microsoft.com/office/officeart/2005/8/layout/cycle6"/>
    <dgm:cxn modelId="{8886044B-2966-45C7-9ECA-5AA25BBDC45C}" type="presParOf" srcId="{959BC443-8BF8-46CD-B389-881D90DCEBCB}" destId="{7E6DBB0D-3B76-4198-9063-3CEE7239C75C}" srcOrd="17" destOrd="0" presId="urn:microsoft.com/office/officeart/2005/8/layout/cycle6"/>
    <dgm:cxn modelId="{B1ADB447-B2E7-4EDE-9953-2481FC26FC09}" type="presParOf" srcId="{959BC443-8BF8-46CD-B389-881D90DCEBCB}" destId="{BE2FB7F8-FCAA-4D06-9247-1B72EA31811B}" srcOrd="18" destOrd="0" presId="urn:microsoft.com/office/officeart/2005/8/layout/cycle6"/>
    <dgm:cxn modelId="{CE261530-ADCE-4489-8727-C59F62A2CBAE}" type="presParOf" srcId="{959BC443-8BF8-46CD-B389-881D90DCEBCB}" destId="{9EB6CF3C-172B-42A9-ACD0-47F4ABBDA0CB}" srcOrd="19" destOrd="0" presId="urn:microsoft.com/office/officeart/2005/8/layout/cycle6"/>
    <dgm:cxn modelId="{7BDB06FF-DAEE-4800-B32E-FEE5A8D98ACD}" type="presParOf" srcId="{959BC443-8BF8-46CD-B389-881D90DCEBCB}" destId="{DF1A3AC7-7AA9-435B-A89A-3AF6886AC839}" srcOrd="20" destOrd="0" presId="urn:microsoft.com/office/officeart/2005/8/layout/cycle6"/>
    <dgm:cxn modelId="{47AA4E8A-A62C-409D-A483-C5EAF2F09814}" type="presParOf" srcId="{959BC443-8BF8-46CD-B389-881D90DCEBCB}" destId="{3CEDD714-9358-412A-8DBA-A05D4423EDD0}" srcOrd="21" destOrd="0" presId="urn:microsoft.com/office/officeart/2005/8/layout/cycle6"/>
    <dgm:cxn modelId="{FE33CD34-0DDB-45CC-8D1C-FC6DA437367B}" type="presParOf" srcId="{959BC443-8BF8-46CD-B389-881D90DCEBCB}" destId="{784200E4-054A-4C84-B83B-A7730389511A}" srcOrd="22" destOrd="0" presId="urn:microsoft.com/office/officeart/2005/8/layout/cycle6"/>
    <dgm:cxn modelId="{50EA98C4-838F-406D-A51F-ABAF57E0E0D5}" type="presParOf" srcId="{959BC443-8BF8-46CD-B389-881D90DCEBCB}" destId="{21ED4460-78D3-4274-928F-3560F6404CBA}" srcOrd="23" destOrd="0" presId="urn:microsoft.com/office/officeart/2005/8/layout/cycle6"/>
    <dgm:cxn modelId="{C664B287-91A8-42B5-AE6B-255820E49113}" type="presParOf" srcId="{959BC443-8BF8-46CD-B389-881D90DCEBCB}" destId="{B14DF54F-14AC-499A-9650-718334C5A7C9}" srcOrd="24" destOrd="0" presId="urn:microsoft.com/office/officeart/2005/8/layout/cycle6"/>
    <dgm:cxn modelId="{7F0A2C6C-D5FF-4D4E-9406-61C934AC6629}" type="presParOf" srcId="{959BC443-8BF8-46CD-B389-881D90DCEBCB}" destId="{DBDCE427-4650-4DC0-91CF-AA359906DDE0}" srcOrd="25" destOrd="0" presId="urn:microsoft.com/office/officeart/2005/8/layout/cycle6"/>
    <dgm:cxn modelId="{F6FB21E9-A98F-4439-99F4-B5BF4D0E0B68}" type="presParOf" srcId="{959BC443-8BF8-46CD-B389-881D90DCEBCB}" destId="{F0288F0D-C2DD-4CD1-A668-BD299FEC9856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F2A7-78AC-4EE8-A738-0C8D06475DEE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65348-A07B-4F6F-8F4C-77CC5B829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13EE77-4C04-4110-9A0E-C836FBB945F0}" type="slidenum">
              <a:rPr lang="id-ID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838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2E97CE9-7046-4F21-A3A7-E9782FC26337}" type="slidenum">
              <a:rPr lang="id-ID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68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4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1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1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0AE9-A1E4-4157-9FA8-3368DB7C6456}" type="datetimeFigureOut">
              <a:rPr lang="en-US" smtClean="0"/>
              <a:t>23-Sep-18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22B4-3DF1-46B0-BE23-06F1F59B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7OeLyURu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rWtd1P-No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786195" y="3371293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00682" y="3894513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00682" y="4317255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Environmental Pollution</a:t>
            </a:r>
            <a:endParaRPr lang="id-ID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40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34"/>
            <a:ext cx="10515600" cy="890469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Bentukan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Polutan</a:t>
            </a:r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Lingkungan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496" y="2625459"/>
            <a:ext cx="4567518" cy="3217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Berdasarkan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wujudnya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polutan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lingkungan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dikategorikan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9211049"/>
              </p:ext>
            </p:extLst>
          </p:nvPr>
        </p:nvGraphicFramePr>
        <p:xfrm>
          <a:off x="5556836" y="1977028"/>
          <a:ext cx="5646269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14" y="2280077"/>
            <a:ext cx="1188720" cy="1188720"/>
          </a:xfrm>
          <a:prstGeom prst="ellipse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70" y="3579365"/>
            <a:ext cx="1188720" cy="1188720"/>
          </a:xfrm>
          <a:prstGeom prst="ellipse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14" y="4864139"/>
            <a:ext cx="1188720" cy="11887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54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75" y="645205"/>
            <a:ext cx="10515600" cy="110353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 Rounded MT Bold" panose="020F0704030504030204" pitchFamily="34" charset="0"/>
              </a:rPr>
              <a:t>GAS POLLUTANTS</a:t>
            </a:r>
            <a:r>
              <a:rPr lang="en-US" b="1" dirty="0" smtClean="0">
                <a:latin typeface="Arial Rounded MT Bold" panose="020F0704030504030204" pitchFamily="34" charset="0"/>
              </a:rPr>
              <a:t/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(including micro-particles)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9" y="2276805"/>
            <a:ext cx="3922486" cy="1585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Merupakan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polutan</a:t>
            </a:r>
            <a:r>
              <a:rPr lang="en-US" dirty="0" smtClean="0">
                <a:solidFill>
                  <a:schemeClr val="accent2"/>
                </a:solidFill>
              </a:rPr>
              <a:t> yang </a:t>
            </a:r>
            <a:r>
              <a:rPr lang="en-US" dirty="0" err="1" smtClean="0">
                <a:solidFill>
                  <a:schemeClr val="accent2"/>
                </a:solidFill>
              </a:rPr>
              <a:t>dihasilkan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dari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sebuah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kegiatan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diemisikan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ke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udara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4065178"/>
              </p:ext>
            </p:extLst>
          </p:nvPr>
        </p:nvGraphicFramePr>
        <p:xfrm>
          <a:off x="4601028" y="10389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63389" y="4290666"/>
            <a:ext cx="3922486" cy="15852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Terdapat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polutan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utama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udara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ambien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outdoor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indoor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49"/>
            <a:ext cx="10515600" cy="1103539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AIR </a:t>
            </a:r>
            <a:r>
              <a:rPr lang="en-US" b="1" dirty="0" smtClean="0">
                <a:latin typeface="Arial Rounded MT Bold" panose="020F0704030504030204" pitchFamily="34" charset="0"/>
              </a:rPr>
              <a:t>POLLUTION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915" r="1548" b="8893"/>
          <a:stretch/>
        </p:blipFill>
        <p:spPr>
          <a:xfrm>
            <a:off x="290280" y="1541959"/>
            <a:ext cx="10348686" cy="406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42282" y="4528457"/>
            <a:ext cx="179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Picture sourced from: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esrl.noaa.gov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66" y="5718630"/>
            <a:ext cx="10798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Air pollution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fokus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pembahasan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mata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kuliah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Bioteknologi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Lingkungan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sampai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saat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belum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pengolahan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metode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biologis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langsung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menangkap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mengolah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polutan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udara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5" y="887504"/>
            <a:ext cx="10515600" cy="112591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POLLUTANTS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5082" y="2407023"/>
            <a:ext cx="3092824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FORM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7906" y="2407023"/>
            <a:ext cx="3603812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MEDIUM OF CONTAMINATION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718" y="2407023"/>
            <a:ext cx="334831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TYPES OF POLLUTION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082" y="286422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GAS 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(including micro-particles)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7906" y="286422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SURFACES (for deposited particles)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1718" y="286422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AIR POLLUTION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5082" y="381896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LIQUID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7906" y="381896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BODIES,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1718" y="381896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POLLUTION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 POLLUTION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5082" y="4773703"/>
            <a:ext cx="3092824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SOLID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7906" y="4773703"/>
            <a:ext cx="3603812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BODIES,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1718" y="4773703"/>
            <a:ext cx="3348318" cy="954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 POLLUTION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SOIL POLLUTION</a:t>
            </a:r>
          </a:p>
        </p:txBody>
      </p:sp>
      <p:pic>
        <p:nvPicPr>
          <p:cNvPr id="17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06085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Polutan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b="1" dirty="0" err="1" smtClean="0"/>
              <a:t>limbah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mencemari</a:t>
            </a:r>
            <a:r>
              <a:rPr lang="en-US" b="1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 air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mencemari</a:t>
            </a:r>
            <a:r>
              <a:rPr lang="en-US" dirty="0" smtClean="0"/>
              <a:t> </a:t>
            </a:r>
            <a:r>
              <a:rPr lang="en-US" b="1" dirty="0" err="1" smtClean="0"/>
              <a:t>tanah</a:t>
            </a:r>
            <a:r>
              <a:rPr lang="en-US" b="1" dirty="0" smtClean="0"/>
              <a:t> (</a:t>
            </a:r>
            <a:r>
              <a:rPr lang="en-US" b="1" i="1" dirty="0" smtClean="0"/>
              <a:t>soil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smtClean="0"/>
              <a:t>4 </a:t>
            </a:r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(Bhattacharyya &amp; Banerjee, 2013)</a:t>
            </a:r>
            <a:r>
              <a:rPr lang="en-US" dirty="0" smtClean="0"/>
              <a:t>:</a:t>
            </a:r>
          </a:p>
          <a:p>
            <a:pPr marL="1425575" indent="-511175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Physical pollution</a:t>
            </a:r>
          </a:p>
          <a:p>
            <a:pPr marL="1425575" indent="-511175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Chemical pollution </a:t>
            </a:r>
          </a:p>
          <a:p>
            <a:pPr marL="1425575" indent="-511175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Physiological pollution</a:t>
            </a:r>
          </a:p>
          <a:p>
            <a:pPr marL="1425575" indent="-511175">
              <a:buSzPct val="75000"/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Biological pollution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Physical Pollution</a:t>
            </a:r>
            <a:endParaRPr lang="en-US" sz="40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89" y="1690688"/>
            <a:ext cx="7714130" cy="48172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air,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pencemaran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kandungan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padatan</a:t>
            </a:r>
            <a:r>
              <a:rPr lang="en-US" sz="2400" b="1" dirty="0" smtClean="0">
                <a:solidFill>
                  <a:schemeClr val="accent2"/>
                </a:solidFill>
              </a:rPr>
              <a:t> (</a:t>
            </a:r>
            <a:r>
              <a:rPr lang="en-US" sz="2400" b="1" i="1" dirty="0" smtClean="0">
                <a:solidFill>
                  <a:schemeClr val="accent2"/>
                </a:solidFill>
              </a:rPr>
              <a:t>solid constituent</a:t>
            </a:r>
            <a:r>
              <a:rPr lang="en-US" sz="2400" b="1" dirty="0" smtClean="0">
                <a:solidFill>
                  <a:schemeClr val="accent2"/>
                </a:solidFill>
              </a:rPr>
              <a:t>)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efluen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domestic (</a:t>
            </a:r>
            <a:r>
              <a:rPr lang="en-US" sz="2400" i="1" dirty="0" smtClean="0"/>
              <a:t>sewage water</a:t>
            </a:r>
            <a:r>
              <a:rPr lang="en-US" sz="2400" dirty="0" smtClean="0"/>
              <a:t>). 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padatan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berbeda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tergantung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tipe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sumbernya</a:t>
            </a:r>
            <a:r>
              <a:rPr lang="en-US" sz="2400" dirty="0" smtClean="0"/>
              <a:t>. </a:t>
            </a:r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</a:p>
          <a:p>
            <a:pPr marL="739775" indent="-336550"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err="1"/>
              <a:t>E</a:t>
            </a:r>
            <a:r>
              <a:rPr lang="en-US" sz="2200" dirty="0" err="1" smtClean="0"/>
              <a:t>fluen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</a:t>
            </a:r>
            <a:r>
              <a:rPr lang="en-US" sz="2200" dirty="0" err="1" smtClean="0"/>
              <a:t>kulit</a:t>
            </a:r>
            <a:r>
              <a:rPr lang="en-US" sz="2200" dirty="0" smtClean="0"/>
              <a:t> (</a:t>
            </a:r>
            <a:r>
              <a:rPr lang="en-US" sz="2200" i="1" dirty="0" smtClean="0"/>
              <a:t>tannery</a:t>
            </a:r>
            <a:r>
              <a:rPr lang="en-US" sz="2200" dirty="0" smtClean="0"/>
              <a:t>)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didominasi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CaCO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, </a:t>
            </a:r>
            <a:r>
              <a:rPr lang="en-US" sz="2200" dirty="0" err="1" smtClean="0"/>
              <a:t>bulu</a:t>
            </a:r>
            <a:r>
              <a:rPr lang="en-US" sz="2200" dirty="0" smtClean="0"/>
              <a:t>, </a:t>
            </a:r>
            <a:r>
              <a:rPr lang="en-US" sz="2200" dirty="0" err="1" smtClean="0"/>
              <a:t>daging</a:t>
            </a:r>
            <a:r>
              <a:rPr lang="en-US" sz="2200" dirty="0" smtClean="0"/>
              <a:t>/</a:t>
            </a:r>
            <a:r>
              <a:rPr lang="en-US" sz="2200" dirty="0" err="1" smtClean="0"/>
              <a:t>otot</a:t>
            </a:r>
            <a:r>
              <a:rPr lang="en-US" sz="2200" dirty="0" smtClean="0"/>
              <a:t> </a:t>
            </a:r>
            <a:r>
              <a:rPr lang="en-US" sz="2200" dirty="0" err="1" smtClean="0"/>
              <a:t>hewan</a:t>
            </a:r>
            <a:r>
              <a:rPr lang="en-US" sz="2200" dirty="0" smtClean="0"/>
              <a:t>, </a:t>
            </a:r>
            <a:r>
              <a:rPr lang="en-US" sz="2200" dirty="0" err="1" smtClean="0"/>
              <a:t>dll</a:t>
            </a:r>
            <a:r>
              <a:rPr lang="en-US" sz="2200" dirty="0" smtClean="0"/>
              <a:t>. </a:t>
            </a:r>
          </a:p>
          <a:p>
            <a:pPr marL="739775" indent="-336550"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err="1" smtClean="0"/>
              <a:t>Sedangkan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 </a:t>
            </a:r>
            <a:r>
              <a:rPr lang="en-US" sz="2200" dirty="0" err="1" smtClean="0"/>
              <a:t>gula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kertas</a:t>
            </a:r>
            <a:r>
              <a:rPr lang="en-US" sz="2200" dirty="0" smtClean="0"/>
              <a:t> </a:t>
            </a:r>
            <a:r>
              <a:rPr lang="en-US" sz="2200" dirty="0" err="1" smtClean="0"/>
              <a:t>padatan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efluen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didominasi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lignoselulosa</a:t>
            </a:r>
            <a:r>
              <a:rPr lang="en-US" sz="2200" dirty="0" smtClean="0"/>
              <a:t>. 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padatan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fisika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 </a:t>
            </a:r>
            <a:r>
              <a:rPr lang="en-US" sz="2400" i="1" dirty="0" smtClean="0"/>
              <a:t>settling tank</a:t>
            </a:r>
            <a:r>
              <a:rPr lang="en-US" sz="2400" dirty="0" smtClean="0"/>
              <a:t>.  </a:t>
            </a:r>
            <a:endParaRPr lang="en-US" sz="24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asil gambar untuk suspended sol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12" y="665392"/>
            <a:ext cx="3693458" cy="20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rbidity_suspended-sol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46" y="5220863"/>
            <a:ext cx="3933124" cy="11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rbidity_sali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19" y="2825287"/>
            <a:ext cx="3844551" cy="23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Chemical Pollution</a:t>
            </a:r>
            <a:endParaRPr lang="en-US" sz="40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1583112"/>
            <a:ext cx="7351059" cy="4589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err="1" smtClean="0"/>
              <a:t>Padatan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koloid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yang </a:t>
            </a:r>
            <a:r>
              <a:rPr lang="en-US" sz="2500" b="1" dirty="0" err="1" smtClean="0"/>
              <a:t>tidak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dapat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dipisahkan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melalui</a:t>
            </a:r>
            <a:r>
              <a:rPr lang="en-US" sz="2500" b="1" dirty="0" smtClean="0"/>
              <a:t> proses </a:t>
            </a:r>
            <a:r>
              <a:rPr lang="en-US" sz="2500" b="1" dirty="0" err="1" smtClean="0"/>
              <a:t>fisik</a:t>
            </a:r>
            <a:r>
              <a:rPr lang="en-US" sz="2500" b="1" dirty="0" smtClean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menyebakan</a:t>
            </a:r>
            <a:r>
              <a:rPr lang="en-US" sz="2500" dirty="0" smtClean="0"/>
              <a:t> </a:t>
            </a:r>
            <a:r>
              <a:rPr lang="en-US" sz="2500" b="1" dirty="0" err="1" smtClean="0">
                <a:solidFill>
                  <a:schemeClr val="accent2"/>
                </a:solidFill>
              </a:rPr>
              <a:t>pencemaran</a:t>
            </a:r>
            <a:r>
              <a:rPr lang="en-US" sz="2500" b="1" dirty="0" smtClean="0">
                <a:solidFill>
                  <a:schemeClr val="accent2"/>
                </a:solidFill>
              </a:rPr>
              <a:t> </a:t>
            </a:r>
            <a:r>
              <a:rPr lang="en-US" sz="2500" b="1" dirty="0" err="1" smtClean="0">
                <a:solidFill>
                  <a:schemeClr val="accent2"/>
                </a:solidFill>
              </a:rPr>
              <a:t>kimia</a:t>
            </a:r>
            <a:r>
              <a:rPr lang="en-US" sz="2500" dirty="0" smtClean="0"/>
              <a:t>.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</a:t>
            </a:r>
            <a:r>
              <a:rPr lang="en-US" sz="2500" dirty="0" err="1" smtClean="0"/>
              <a:t>tersebut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bersifat</a:t>
            </a:r>
            <a:r>
              <a:rPr lang="en-US" sz="2500" dirty="0" smtClean="0"/>
              <a:t>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organic </a:t>
            </a:r>
            <a:r>
              <a:rPr lang="en-US" sz="2500" dirty="0" err="1" smtClean="0"/>
              <a:t>maupun</a:t>
            </a:r>
            <a:r>
              <a:rPr lang="en-US" sz="2500" dirty="0" smtClean="0"/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inorganik</a:t>
            </a:r>
            <a:r>
              <a:rPr lang="en-US" sz="25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err="1" smtClean="0"/>
              <a:t>Pencemaran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</a:t>
            </a:r>
            <a:r>
              <a:rPr lang="en-US" sz="2500" dirty="0" err="1" smtClean="0"/>
              <a:t>juga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terjadi</a:t>
            </a:r>
            <a:r>
              <a:rPr lang="en-US" sz="2500" dirty="0" smtClean="0"/>
              <a:t> </a:t>
            </a:r>
            <a:r>
              <a:rPr lang="en-US" sz="2500" dirty="0" err="1" smtClean="0"/>
              <a:t>karena</a:t>
            </a:r>
            <a:r>
              <a:rPr lang="en-US" sz="2500" dirty="0" smtClean="0"/>
              <a:t> </a:t>
            </a:r>
            <a:r>
              <a:rPr lang="en-US" sz="2500" dirty="0" err="1" smtClean="0"/>
              <a:t>adanya</a:t>
            </a:r>
            <a:r>
              <a:rPr lang="en-US" sz="2500" dirty="0" smtClean="0"/>
              <a:t> </a:t>
            </a:r>
            <a:r>
              <a:rPr lang="en-US" sz="2500" dirty="0" err="1" smtClean="0"/>
              <a:t>kandungan</a:t>
            </a:r>
            <a:r>
              <a:rPr lang="en-US" sz="2500" dirty="0" smtClean="0"/>
              <a:t> </a:t>
            </a:r>
            <a:r>
              <a:rPr lang="en-US" sz="2500" b="1" dirty="0" err="1" smtClean="0">
                <a:solidFill>
                  <a:schemeClr val="accent5"/>
                </a:solidFill>
              </a:rPr>
              <a:t>senyawa</a:t>
            </a:r>
            <a:r>
              <a:rPr lang="en-US" sz="2500" b="1" dirty="0" smtClean="0">
                <a:solidFill>
                  <a:schemeClr val="accent5"/>
                </a:solidFill>
              </a:rPr>
              <a:t> </a:t>
            </a:r>
            <a:r>
              <a:rPr lang="en-US" sz="2500" b="1" dirty="0" err="1" smtClean="0">
                <a:solidFill>
                  <a:schemeClr val="accent5"/>
                </a:solidFill>
              </a:rPr>
              <a:t>organik</a:t>
            </a:r>
            <a:r>
              <a:rPr lang="en-US" sz="2500" b="1" dirty="0" smtClean="0">
                <a:solidFill>
                  <a:schemeClr val="accent5"/>
                </a:solidFill>
              </a:rPr>
              <a:t> </a:t>
            </a:r>
            <a:r>
              <a:rPr lang="en-US" sz="2500" b="1" dirty="0" err="1" smtClean="0">
                <a:solidFill>
                  <a:schemeClr val="accent5"/>
                </a:solidFill>
              </a:rPr>
              <a:t>larut</a:t>
            </a:r>
            <a:r>
              <a:rPr lang="en-US" sz="2500" b="1" dirty="0" smtClean="0">
                <a:solidFill>
                  <a:schemeClr val="accent5"/>
                </a:solidFill>
              </a:rPr>
              <a:t> air</a:t>
            </a:r>
            <a:r>
              <a:rPr lang="en-US" sz="2500" dirty="0" smtClean="0"/>
              <a:t> (</a:t>
            </a:r>
            <a:r>
              <a:rPr lang="en-US" sz="2500" i="1" dirty="0" smtClean="0"/>
              <a:t>water soluble organic chemicals</a:t>
            </a:r>
            <a:r>
              <a:rPr lang="en-US" sz="2500" dirty="0" smtClean="0"/>
              <a:t>).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b="1" dirty="0" err="1" smtClean="0"/>
              <a:t>contoh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penyebab</a:t>
            </a:r>
            <a:r>
              <a:rPr lang="en-US" sz="2500" dirty="0" smtClean="0"/>
              <a:t> </a:t>
            </a:r>
            <a:r>
              <a:rPr lang="en-US" sz="2500" dirty="0" err="1" smtClean="0"/>
              <a:t>polusi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: </a:t>
            </a:r>
            <a:r>
              <a:rPr lang="en-US" sz="2500" dirty="0" err="1" smtClean="0"/>
              <a:t>asam</a:t>
            </a:r>
            <a:r>
              <a:rPr lang="en-US" sz="2500" dirty="0" smtClean="0"/>
              <a:t>, </a:t>
            </a:r>
            <a:r>
              <a:rPr lang="en-US" sz="2500" dirty="0" err="1" smtClean="0"/>
              <a:t>garam</a:t>
            </a:r>
            <a:r>
              <a:rPr lang="en-US" sz="2500" dirty="0" smtClean="0"/>
              <a:t>, alkali, </a:t>
            </a:r>
            <a:r>
              <a:rPr lang="en-US" sz="2500" dirty="0" err="1" smtClean="0"/>
              <a:t>logam</a:t>
            </a:r>
            <a:r>
              <a:rPr lang="en-US" sz="2500" dirty="0" smtClean="0"/>
              <a:t> </a:t>
            </a:r>
            <a:r>
              <a:rPr lang="en-US" sz="2500" dirty="0" err="1" smtClean="0"/>
              <a:t>berat</a:t>
            </a:r>
            <a:r>
              <a:rPr lang="en-US" sz="2500" dirty="0" smtClean="0"/>
              <a:t>, phenol, </a:t>
            </a:r>
            <a:r>
              <a:rPr lang="en-US" sz="2500" dirty="0" err="1" smtClean="0"/>
              <a:t>asam</a:t>
            </a:r>
            <a:r>
              <a:rPr lang="en-US" sz="2500" dirty="0" smtClean="0"/>
              <a:t> </a:t>
            </a:r>
            <a:r>
              <a:rPr lang="en-US" sz="2500" dirty="0" err="1" smtClean="0"/>
              <a:t>lemah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lain </a:t>
            </a:r>
            <a:r>
              <a:rPr lang="en-US" sz="2500" dirty="0" err="1" smtClean="0"/>
              <a:t>sebagainya</a:t>
            </a:r>
            <a:r>
              <a:rPr lang="en-US" sz="25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500" dirty="0" err="1" smtClean="0"/>
              <a:t>Polutan</a:t>
            </a:r>
            <a:r>
              <a:rPr lang="en-US" sz="2500" dirty="0" smtClean="0"/>
              <a:t> </a:t>
            </a:r>
            <a:r>
              <a:rPr lang="en-US" sz="2500" dirty="0" err="1" smtClean="0"/>
              <a:t>kimia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diolah</a:t>
            </a:r>
            <a:r>
              <a:rPr lang="en-US" sz="2500" dirty="0" smtClean="0"/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oksidasi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proses </a:t>
            </a:r>
            <a:r>
              <a:rPr lang="en-US" sz="2500" dirty="0" err="1" smtClean="0"/>
              <a:t>oksidasi</a:t>
            </a:r>
            <a:r>
              <a:rPr lang="en-US" sz="2500" dirty="0" smtClean="0"/>
              <a:t> </a:t>
            </a:r>
            <a:r>
              <a:rPr lang="en-US" sz="2500" dirty="0" err="1" smtClean="0"/>
              <a:t>aerobik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mikroorganisme</a:t>
            </a:r>
            <a:r>
              <a:rPr lang="en-US" sz="2500" dirty="0" smtClean="0"/>
              <a:t>.  </a:t>
            </a:r>
            <a:endParaRPr lang="en-US" sz="25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63" y="1131126"/>
            <a:ext cx="3865096" cy="24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drums of chemicals w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63" y="3729739"/>
            <a:ext cx="3865096" cy="27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Physiological Pollution</a:t>
            </a:r>
            <a:endParaRPr lang="en-US" sz="40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1583112"/>
            <a:ext cx="7351059" cy="45890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Pencemaran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efluen</a:t>
            </a:r>
            <a:r>
              <a:rPr lang="en-US" sz="2400" dirty="0" smtClean="0"/>
              <a:t> yang </a:t>
            </a:r>
            <a:r>
              <a:rPr lang="en-US" sz="2400" dirty="0" err="1" smtClean="0">
                <a:solidFill>
                  <a:schemeClr val="tx2"/>
                </a:solidFill>
              </a:rPr>
              <a:t>sudah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melalui</a:t>
            </a:r>
            <a:r>
              <a:rPr lang="en-US" sz="2400" dirty="0" smtClean="0">
                <a:solidFill>
                  <a:schemeClr val="tx2"/>
                </a:solidFill>
              </a:rPr>
              <a:t> proses </a:t>
            </a:r>
            <a:r>
              <a:rPr lang="en-US" sz="2400" dirty="0" err="1" smtClean="0">
                <a:solidFill>
                  <a:schemeClr val="tx2"/>
                </a:solidFill>
              </a:rPr>
              <a:t>pengolahan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fisik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kimia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masih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menyebabkan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perubahan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kualitas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lingkungan</a:t>
            </a:r>
            <a:r>
              <a:rPr lang="en-US" sz="2400" dirty="0" smtClean="0"/>
              <a:t> (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air).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buangan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berdampak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5"/>
                </a:solidFill>
              </a:rPr>
              <a:t>warna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bau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rasa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air.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chlorophenol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0,0011 ppm yang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merubah</a:t>
            </a:r>
            <a:r>
              <a:rPr lang="en-US" sz="2400" dirty="0" smtClean="0"/>
              <a:t> rasa </a:t>
            </a:r>
            <a:r>
              <a:rPr lang="en-US" sz="2400" dirty="0" err="1" smtClean="0"/>
              <a:t>badan</a:t>
            </a:r>
            <a:r>
              <a:rPr lang="en-US" sz="2400" dirty="0" smtClean="0"/>
              <a:t> air (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rasa </a:t>
            </a:r>
            <a:r>
              <a:rPr lang="en-US" sz="2400" dirty="0" err="1" smtClean="0"/>
              <a:t>ikan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chlorophenol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Pencemaran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ditangani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proses-proses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proses </a:t>
            </a:r>
            <a:r>
              <a:rPr lang="en-US" sz="2400" b="1" dirty="0" err="1" smtClean="0">
                <a:solidFill>
                  <a:srgbClr val="C00000"/>
                </a:solidFill>
              </a:rPr>
              <a:t>biologi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asil gambar untuk odour 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70" y="1933982"/>
            <a:ext cx="3770966" cy="28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067"/>
            <a:ext cx="10515600" cy="11076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Biological Pollution</a:t>
            </a:r>
            <a:endParaRPr lang="en-US" sz="40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3112"/>
            <a:ext cx="11013141" cy="24241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Pencemaran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biologis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senyawa-senyawa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limbah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padat</a:t>
            </a:r>
            <a:r>
              <a:rPr lang="en-US" sz="24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didekomposisikan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mikroba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, air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Proses </a:t>
            </a:r>
            <a:r>
              <a:rPr lang="en-US" sz="2400" dirty="0" err="1" smtClean="0"/>
              <a:t>dekomposisi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oksigen</a:t>
            </a:r>
            <a:r>
              <a:rPr lang="en-US" sz="2400" dirty="0" smtClean="0"/>
              <a:t> </a:t>
            </a:r>
            <a:r>
              <a:rPr lang="en-US" sz="2400" dirty="0" err="1" smtClean="0"/>
              <a:t>terlarut</a:t>
            </a:r>
            <a:r>
              <a:rPr lang="en-US" sz="2400" dirty="0" smtClean="0"/>
              <a:t> (DO: </a:t>
            </a:r>
            <a:r>
              <a:rPr lang="en-US" sz="2400" i="1" dirty="0" smtClean="0"/>
              <a:t>dissolved oxygen</a:t>
            </a:r>
            <a:r>
              <a:rPr lang="en-US" sz="2400" dirty="0" smtClean="0"/>
              <a:t>)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air/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oksigen</a:t>
            </a:r>
            <a:r>
              <a:rPr lang="en-US" sz="2400" dirty="0" smtClean="0"/>
              <a:t> (oxygen depletion). </a:t>
            </a:r>
            <a:endParaRPr lang="en-US" sz="24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416" y="4625787"/>
            <a:ext cx="1003056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Biological degradation process: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Senyawa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organik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kompleks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+ O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senyawa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lebih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kecil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/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sederhana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+ CO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Senyawa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lebih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sederhana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+ O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   CO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+ H</a:t>
            </a:r>
            <a:r>
              <a:rPr lang="en-US" sz="2400" baseline="-250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49"/>
            <a:ext cx="10515600" cy="1103539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Baku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Mutu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Kualitas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mengatur</a:t>
            </a:r>
            <a:r>
              <a:rPr lang="en-US" b="1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dampak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bagi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Baku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(BML)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ambang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batas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permissible limit</a:t>
            </a:r>
            <a:r>
              <a:rPr lang="en-US" dirty="0" smtClean="0"/>
              <a:t>),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standard</a:t>
            </a:r>
            <a:r>
              <a:rPr lang="en-US" dirty="0" smtClean="0"/>
              <a:t>, 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/</a:t>
            </a:r>
            <a:r>
              <a:rPr lang="en-US" dirty="0" err="1" smtClean="0"/>
              <a:t>senyawa</a:t>
            </a:r>
            <a:r>
              <a:rPr lang="en-US" dirty="0" smtClean="0"/>
              <a:t>/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yang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dianggap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aman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dibuang</a:t>
            </a:r>
            <a:r>
              <a:rPr lang="en-US" dirty="0" smtClean="0"/>
              <a:t>”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Baku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dampaknya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terhadap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kesehatan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manusia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dukung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ambang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batas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potensi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dampak</a:t>
            </a:r>
            <a:r>
              <a:rPr lang="en-US" dirty="0" smtClean="0">
                <a:solidFill>
                  <a:schemeClr val="accent2"/>
                </a:solidFill>
              </a:rPr>
              <a:t> yang </a:t>
            </a:r>
            <a:r>
              <a:rPr lang="en-US" dirty="0" err="1" smtClean="0">
                <a:solidFill>
                  <a:schemeClr val="accent2"/>
                </a:solidFill>
              </a:rPr>
              <a:t>ditimbulkan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polutan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4" y="3647209"/>
            <a:ext cx="703464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Polusi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Cair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649778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Klasifikasi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Karakterisasi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674456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Mikroorganisme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64873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Environmental Monitoring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&amp; Biosensor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Reaktor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dalam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Sistem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Biologis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6744568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Pendahulan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konteks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cakupan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67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8118" y="1573307"/>
            <a:ext cx="3079376" cy="995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BAKU MUTU KUALITAS LINGKUNGAN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4188" y="1573307"/>
            <a:ext cx="3079376" cy="995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NILAI AMBANG BATAS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5729" y="2568389"/>
            <a:ext cx="3590365" cy="34424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DITETAPKAN SEBAGAI ATURAN MENGENAI BATAS MAKSIMUM YANG DIPERBOLEHKAN</a:t>
            </a:r>
          </a:p>
          <a:p>
            <a:pPr algn="ctr"/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MEMILIKI KONSEKUENSI HUKUM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</a:rPr>
              <a:t>STANDARD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DALAM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BMKL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ADALAH </a:t>
            </a:r>
            <a:r>
              <a:rPr lang="en-US" sz="2000" b="1" dirty="0" smtClean="0">
                <a:solidFill>
                  <a:srgbClr val="C00000"/>
                </a:solidFill>
              </a:rPr>
              <a:t>NAB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8693" y="2568389"/>
            <a:ext cx="3590365" cy="34424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NILAI TOLERANSI LINGKUNGAN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BATAS-BATAS DAYA DUKUNG</a:t>
            </a:r>
          </a:p>
          <a:p>
            <a:pPr algn="ctr"/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TIDAK SEMUA </a:t>
            </a:r>
            <a:r>
              <a:rPr lang="en-US" sz="2000" b="1" dirty="0" smtClean="0">
                <a:solidFill>
                  <a:srgbClr val="C00000"/>
                </a:solidFill>
              </a:rPr>
              <a:t>NAB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ADALAH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BMKL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 – SELAMA TIDAK DITETAPKAN SEBAGAI ATURAN</a:t>
            </a:r>
          </a:p>
        </p:txBody>
      </p:sp>
    </p:spTree>
    <p:extLst>
      <p:ext uri="{BB962C8B-B14F-4D97-AF65-F5344CB8AC3E}">
        <p14:creationId xmlns:p14="http://schemas.microsoft.com/office/powerpoint/2010/main" val="33255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8" y="587149"/>
            <a:ext cx="10515600" cy="873943"/>
          </a:xfrm>
        </p:spPr>
        <p:txBody>
          <a:bodyPr/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Manfaat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Baku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Mutu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2746" y="1903325"/>
            <a:ext cx="8223198" cy="91975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Sarana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pengendalian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pencemaran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lingkungan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774" y="3285549"/>
            <a:ext cx="8226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Sarana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pencegahan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terhadap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kerusakan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lingkungan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746" y="4892635"/>
            <a:ext cx="930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Sarana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dalam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mencapai</a:t>
            </a:r>
            <a:r>
              <a:rPr lang="en-US" sz="3200" dirty="0" smtClean="0">
                <a:solidFill>
                  <a:srgbClr val="00B050"/>
                </a:solidFill>
              </a:rPr>
              <a:t> target </a:t>
            </a:r>
            <a:r>
              <a:rPr lang="en-US" sz="3200" dirty="0" err="1" smtClean="0">
                <a:solidFill>
                  <a:srgbClr val="00B050"/>
                </a:solidFill>
              </a:rPr>
              <a:t>kualitas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lingkungan</a:t>
            </a:r>
            <a:r>
              <a:rPr lang="en-US" sz="3200" dirty="0" smtClean="0">
                <a:solidFill>
                  <a:srgbClr val="00B050"/>
                </a:solidFill>
              </a:rPr>
              <a:t> yang </a:t>
            </a:r>
            <a:r>
              <a:rPr lang="en-US" sz="3200" dirty="0" err="1" smtClean="0">
                <a:solidFill>
                  <a:srgbClr val="00B050"/>
                </a:solidFill>
              </a:rPr>
              <a:t>lebih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baik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dari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sebelumnya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62" y="1613033"/>
            <a:ext cx="1538215" cy="1522182"/>
          </a:xfrm>
          <a:prstGeom prst="rect">
            <a:avLst/>
          </a:prstGeom>
        </p:spPr>
      </p:pic>
      <p:pic>
        <p:nvPicPr>
          <p:cNvPr id="4098" name="Picture 2" descr="Hasil gambar untuk guarding environme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33" y="3218146"/>
            <a:ext cx="3370015" cy="12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better environmen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6" y="4544331"/>
            <a:ext cx="1773826" cy="17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ditetapkannya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Baku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Mutu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Kualitas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selalu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merujuk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nilai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ambang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batas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standard</a:t>
            </a:r>
            <a:r>
              <a:rPr lang="en-US" dirty="0" smtClean="0"/>
              <a:t>)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b="1" dirty="0" err="1" smtClean="0"/>
              <a:t>penting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mengetahui</a:t>
            </a:r>
            <a:r>
              <a:rPr lang="en-US" dirty="0" smtClean="0"/>
              <a:t>:</a:t>
            </a:r>
          </a:p>
          <a:p>
            <a:pPr marL="1196975" indent="-565150">
              <a:buSzPct val="50000"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bentukan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buangan</a:t>
            </a:r>
            <a:r>
              <a:rPr lang="en-US" dirty="0" smtClean="0"/>
              <a:t>,</a:t>
            </a:r>
          </a:p>
          <a:p>
            <a:pPr marL="1196975" indent="-565150">
              <a:buSzPct val="50000"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Karakteristik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buangan</a:t>
            </a:r>
            <a:r>
              <a:rPr lang="en-US" dirty="0" smtClean="0"/>
              <a:t>,</a:t>
            </a:r>
          </a:p>
          <a:p>
            <a:pPr marL="1196975" indent="-565150">
              <a:buSzPct val="5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Target </a:t>
            </a:r>
            <a:r>
              <a:rPr lang="en-US" dirty="0" err="1" smtClean="0">
                <a:solidFill>
                  <a:srgbClr val="C00000"/>
                </a:solidFill>
              </a:rPr>
              <a:t>baku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mutu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harus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dicapai</a:t>
            </a:r>
            <a:r>
              <a:rPr lang="en-US" dirty="0" smtClean="0"/>
              <a:t>.</a:t>
            </a: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2678"/>
            <a:ext cx="10515600" cy="110353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Beberapa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contoh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baku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mutu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lingkungan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di Indonesia: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859" y="1484855"/>
            <a:ext cx="3980329" cy="5063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8120" r="21493" b="5842"/>
          <a:stretch/>
        </p:blipFill>
        <p:spPr>
          <a:xfrm>
            <a:off x="1568824" y="1484855"/>
            <a:ext cx="3603812" cy="51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5748"/>
            <a:ext cx="10515600" cy="1103539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Studi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kasus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: </a:t>
            </a:r>
            <a:r>
              <a:rPr lang="en-US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Environmental Pollution</a:t>
            </a: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671046"/>
            <a:ext cx="656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Environmental Pollution: Antropocene </a:t>
            </a:r>
            <a:endParaRPr lang="en-US" sz="2400" b="1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://www.youtube.com/watch?v=0V7OeLyURuc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147886"/>
            <a:ext cx="6584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Love Canal</a:t>
            </a:r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www.youtube.com/watch?v=VrWtd1P-NoU</a:t>
            </a:r>
            <a:endParaRPr lang="en-US" sz="2400" b="1" dirty="0" smtClean="0">
              <a:hlinkClick r:id="rId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6518" y="5416443"/>
            <a:ext cx="341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Notes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Full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credits to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makers of video.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358245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Bioremediasi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2"/>
            <a:ext cx="63085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Paper Presentation (2)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61548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Bioenergi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Clean production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8"/>
            <a:ext cx="630165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Aspek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Sosio-Ekonomi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Lingkungan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Paper Presentation (1)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65635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Bioteknologi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Pengolahan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Pengelolaan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Limbah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Padat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66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Environmental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Pollution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777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dirty="0" smtClean="0"/>
              <a:t>Review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sebelumnya</a:t>
            </a:r>
            <a:r>
              <a:rPr lang="en-US" sz="3600" dirty="0" smtClean="0"/>
              <a:t>: </a:t>
            </a:r>
            <a:r>
              <a:rPr lang="en-US" sz="3600" dirty="0" err="1" smtClean="0"/>
              <a:t>Bioteknologi</a:t>
            </a:r>
            <a:r>
              <a:rPr lang="en-US" sz="3600" dirty="0" smtClean="0"/>
              <a:t> </a:t>
            </a:r>
            <a:r>
              <a:rPr lang="en-US" sz="3600" dirty="0" err="1" smtClean="0"/>
              <a:t>Lingkungan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Aplikasinya</a:t>
            </a:r>
            <a:r>
              <a:rPr lang="en-US" sz="3600" dirty="0" smtClean="0"/>
              <a:t>,</a:t>
            </a:r>
          </a:p>
          <a:p>
            <a:pPr marL="457200" indent="-457200"/>
            <a:r>
              <a:rPr lang="en-US" sz="3600" dirty="0" err="1" smtClean="0">
                <a:solidFill>
                  <a:srgbClr val="C00000"/>
                </a:solidFill>
              </a:rPr>
              <a:t>Terminologi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</a:rPr>
              <a:t>Polusi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vs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Kontaminasi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3600" dirty="0" err="1" smtClean="0"/>
              <a:t>Bentukan</a:t>
            </a:r>
            <a:r>
              <a:rPr lang="en-US" sz="3600" dirty="0" smtClean="0"/>
              <a:t> </a:t>
            </a:r>
            <a:r>
              <a:rPr lang="en-US" sz="3600" dirty="0" err="1" smtClean="0"/>
              <a:t>Polusi</a:t>
            </a:r>
            <a:r>
              <a:rPr lang="en-US" sz="3600" dirty="0" smtClean="0"/>
              <a:t> </a:t>
            </a:r>
            <a:r>
              <a:rPr lang="en-US" sz="3600" dirty="0" err="1" smtClean="0"/>
              <a:t>Lingkungan</a:t>
            </a:r>
            <a:endParaRPr lang="en-US" sz="3600" dirty="0" smtClean="0"/>
          </a:p>
          <a:p>
            <a:pPr marL="457200" indent="-457200"/>
            <a:r>
              <a:rPr lang="en-US" sz="3600" dirty="0" smtClean="0">
                <a:solidFill>
                  <a:srgbClr val="C00000"/>
                </a:solidFill>
              </a:rPr>
              <a:t>Baku </a:t>
            </a:r>
            <a:r>
              <a:rPr lang="en-US" sz="3600" dirty="0" err="1" smtClean="0">
                <a:solidFill>
                  <a:srgbClr val="C00000"/>
                </a:solidFill>
              </a:rPr>
              <a:t>Mutu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Kasus</a:t>
            </a:r>
            <a:endParaRPr lang="en-US" sz="3600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Lingkungan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/>
            </a:r>
            <a:br>
              <a:rPr lang="en-US" dirty="0" smtClean="0"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(review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sebelumnya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095"/>
            <a:ext cx="10515600" cy="4386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/>
              <a:t>P</a:t>
            </a:r>
            <a:r>
              <a:rPr lang="en-US" sz="3600" b="1" dirty="0" err="1" smtClean="0"/>
              <a:t>emecahan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masalah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accent6"/>
                </a:solidFill>
              </a:rPr>
              <a:t>lingkungan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aplikasi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accent5"/>
                </a:solidFill>
              </a:rPr>
              <a:t>bioteknologi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mikrobiologi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:</a:t>
            </a:r>
          </a:p>
          <a:p>
            <a:pPr marL="457200" indent="-457200">
              <a:buSzPct val="50000"/>
              <a:buFont typeface="Wingdings" panose="05000000000000000000" pitchFamily="2" charset="2"/>
              <a:buChar char="v"/>
            </a:pP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&amp; </a:t>
            </a:r>
            <a:r>
              <a:rPr lang="en-US" dirty="0" err="1" smtClean="0"/>
              <a:t>domestik</a:t>
            </a:r>
            <a:r>
              <a:rPr lang="en-US" dirty="0" smtClean="0"/>
              <a:t>,</a:t>
            </a:r>
          </a:p>
          <a:p>
            <a:pPr marL="457200" indent="-457200">
              <a:buSzPct val="50000"/>
              <a:buFont typeface="Wingdings" panose="05000000000000000000" pitchFamily="2" charset="2"/>
              <a:buChar char="v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 &amp; air </a:t>
            </a:r>
            <a:r>
              <a:rPr lang="en-US" dirty="0" err="1" smtClean="0"/>
              <a:t>minum</a:t>
            </a:r>
            <a:r>
              <a:rPr lang="en-US" dirty="0" smtClean="0"/>
              <a:t>,</a:t>
            </a:r>
          </a:p>
          <a:p>
            <a:pPr marL="457200" indent="-457200">
              <a:buSzPct val="50000"/>
              <a:buFont typeface="Wingdings" panose="05000000000000000000" pitchFamily="2" charset="2"/>
              <a:buChar char="v"/>
            </a:pPr>
            <a:r>
              <a:rPr lang="en-US" dirty="0" err="1" smtClean="0"/>
              <a:t>Restorasi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terdegradasi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B3,</a:t>
            </a:r>
          </a:p>
          <a:p>
            <a:pPr marL="457200" indent="-457200">
              <a:buSzPct val="50000"/>
              <a:buFont typeface="Wingdings" panose="05000000000000000000" pitchFamily="2" charset="2"/>
              <a:buChar char="v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pathogen </a:t>
            </a:r>
            <a:r>
              <a:rPr lang="en-US" dirty="0" err="1" smtClean="0"/>
              <a:t>melalui</a:t>
            </a:r>
            <a:r>
              <a:rPr lang="en-US" dirty="0" smtClean="0"/>
              <a:t> air,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35084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Aplikasi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Lingkungan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(review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sebelumnya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46062" y="1690688"/>
          <a:ext cx="1148397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1676408"/>
            <a:ext cx="1280160" cy="126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847" y="3277330"/>
            <a:ext cx="1920240" cy="1294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4906104"/>
            <a:ext cx="2034628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49"/>
            <a:ext cx="10515600" cy="110353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Terminologi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8302" y="2042383"/>
            <a:ext cx="191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POLUSI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646" y="2042384"/>
            <a:ext cx="347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 Rounded MT Bold" panose="020F0704030504030204" pitchFamily="34" charset="0"/>
              </a:rPr>
              <a:t>KONTAMINASI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0976" y="2812703"/>
            <a:ext cx="4051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Keberadaan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zat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asing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peningkatan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kandungan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zat-zat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konsentrasinya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melebihi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kadar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alamiah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3266" y="2812703"/>
            <a:ext cx="4230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Masuknya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senyawa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energi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– </a:t>
            </a:r>
            <a:r>
              <a:rPr lang="en-US" sz="2400" dirty="0" err="1" smtClean="0"/>
              <a:t>dikarenakan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manusia</a:t>
            </a:r>
            <a:r>
              <a:rPr lang="en-US" sz="2400" dirty="0" smtClean="0"/>
              <a:t>,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dampak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negatif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makhluk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hidup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kualitas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lingkungan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05975" y="207316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34"/>
            <a:ext cx="10515600" cy="89046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Kontaminasi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Air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Bersih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&amp; Air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Minum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5051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Air </a:t>
            </a:r>
            <a:r>
              <a:rPr lang="en-US" sz="3500" b="1" dirty="0" err="1" smtClean="0"/>
              <a:t>Sadah</a:t>
            </a:r>
            <a:r>
              <a:rPr lang="en-US" sz="3500" b="1" dirty="0" smtClean="0"/>
              <a:t> (</a:t>
            </a:r>
            <a:r>
              <a:rPr lang="en-US" sz="3500" b="1" i="1" dirty="0" smtClean="0"/>
              <a:t>Hard Water</a:t>
            </a:r>
            <a:r>
              <a:rPr lang="en-US" sz="3500" b="1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mineral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Magnesium;</a:t>
            </a:r>
          </a:p>
          <a:p>
            <a:pPr>
              <a:buFontTx/>
              <a:buChar char="-"/>
            </a:pPr>
            <a:r>
              <a:rPr lang="en-US" dirty="0" err="1" smtClean="0"/>
              <a:t>Dampaknya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kerak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deterjen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kurang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efektif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kaku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ketika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dicuci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sadah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 National Research Council (NRC)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menyatakan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membantu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kurangnya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asupan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harian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mineral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Mg)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2726" r="10082" b="11428"/>
          <a:stretch/>
        </p:blipFill>
        <p:spPr>
          <a:xfrm>
            <a:off x="7882916" y="1378634"/>
            <a:ext cx="3428680" cy="2757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73" y="4001294"/>
            <a:ext cx="4047965" cy="24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34"/>
            <a:ext cx="10515600" cy="89046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Polusi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848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b="1" dirty="0" err="1" smtClean="0"/>
              <a:t>Polusi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Badan</a:t>
            </a:r>
            <a:r>
              <a:rPr lang="en-US" sz="3500" b="1" dirty="0" smtClean="0"/>
              <a:t> Air</a:t>
            </a:r>
          </a:p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600" dirty="0" smtClean="0"/>
              <a:t> </a:t>
            </a:r>
            <a:r>
              <a:rPr lang="en-US" sz="2600" dirty="0" err="1" smtClean="0"/>
              <a:t>sampah</a:t>
            </a:r>
            <a:r>
              <a:rPr lang="en-US" sz="2600" dirty="0" smtClean="0"/>
              <a:t>, </a:t>
            </a:r>
            <a:r>
              <a:rPr lang="en-US" sz="2600" dirty="0" err="1" smtClean="0"/>
              <a:t>terutama</a:t>
            </a:r>
            <a:r>
              <a:rPr lang="en-US" sz="2600" dirty="0" smtClean="0"/>
              <a:t> </a:t>
            </a:r>
            <a:r>
              <a:rPr lang="en-US" sz="2600" dirty="0" err="1" smtClean="0"/>
              <a:t>plastik</a:t>
            </a:r>
            <a:r>
              <a:rPr lang="en-US" sz="2600" dirty="0" smtClean="0"/>
              <a:t> (</a:t>
            </a:r>
            <a:r>
              <a:rPr lang="en-US" sz="2600" dirty="0" err="1" smtClean="0"/>
              <a:t>limbah</a:t>
            </a:r>
            <a:r>
              <a:rPr lang="en-US" sz="2600" dirty="0" smtClean="0"/>
              <a:t> </a:t>
            </a:r>
            <a:r>
              <a:rPr lang="en-US" sz="2600" dirty="0" err="1" smtClean="0"/>
              <a:t>padat</a:t>
            </a:r>
            <a:r>
              <a:rPr lang="en-US" sz="2600" dirty="0" smtClean="0"/>
              <a:t>); </a:t>
            </a: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(ii) </a:t>
            </a:r>
            <a:r>
              <a:rPr lang="en-US" sz="2600" dirty="0" err="1" smtClean="0"/>
              <a:t>Pembuangan</a:t>
            </a:r>
            <a:r>
              <a:rPr lang="en-US" sz="2600" dirty="0" smtClean="0"/>
              <a:t> </a:t>
            </a:r>
            <a:r>
              <a:rPr lang="en-US" sz="2600" dirty="0" err="1" smtClean="0"/>
              <a:t>limbah</a:t>
            </a:r>
            <a:r>
              <a:rPr lang="en-US" sz="2600" dirty="0" smtClean="0"/>
              <a:t> </a:t>
            </a:r>
            <a:r>
              <a:rPr lang="en-US" sz="2600" dirty="0" err="1" smtClean="0"/>
              <a:t>cair</a:t>
            </a:r>
            <a:r>
              <a:rPr lang="en-US" sz="2600" dirty="0" smtClean="0"/>
              <a:t>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tekstil</a:t>
            </a:r>
            <a:r>
              <a:rPr lang="en-US" sz="2600" dirty="0" smtClean="0"/>
              <a:t> (</a:t>
            </a:r>
            <a:r>
              <a:rPr lang="en-US" sz="2600" dirty="0" err="1" smtClean="0"/>
              <a:t>zat</a:t>
            </a:r>
            <a:r>
              <a:rPr lang="en-US" sz="2600" dirty="0" smtClean="0"/>
              <a:t> </a:t>
            </a:r>
            <a:r>
              <a:rPr lang="en-US" sz="2600" dirty="0" err="1" smtClean="0"/>
              <a:t>pewarna</a:t>
            </a:r>
            <a:r>
              <a:rPr lang="en-US" sz="2600" dirty="0" smtClean="0"/>
              <a:t>),</a:t>
            </a:r>
          </a:p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600" dirty="0" err="1" smtClean="0"/>
              <a:t>Ketika</a:t>
            </a:r>
            <a:r>
              <a:rPr lang="en-US" sz="2600" dirty="0" smtClean="0"/>
              <a:t> </a:t>
            </a:r>
            <a:r>
              <a:rPr lang="en-US" sz="2600" dirty="0" err="1" smtClean="0"/>
              <a:t>kontaminasi</a:t>
            </a:r>
            <a:r>
              <a:rPr lang="en-US" sz="2600" dirty="0" smtClean="0"/>
              <a:t> </a:t>
            </a:r>
            <a:r>
              <a:rPr lang="en-US" sz="2600" dirty="0" err="1" smtClean="0"/>
              <a:t>limbah-limbah</a:t>
            </a:r>
            <a:r>
              <a:rPr lang="en-US" sz="2600" dirty="0" smtClean="0"/>
              <a:t>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negatif</a:t>
            </a:r>
            <a:r>
              <a:rPr lang="en-US" sz="2600" dirty="0" smtClean="0"/>
              <a:t> – </a:t>
            </a:r>
            <a:r>
              <a:rPr lang="en-US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baik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bagi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manusia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flora, fauna,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maupun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lingkungan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smtClean="0"/>
              <a:t>– </a:t>
            </a:r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b="1" dirty="0" err="1" smtClean="0"/>
              <a:t>polusi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18" y="1665028"/>
            <a:ext cx="4253467" cy="200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07" y="3671247"/>
            <a:ext cx="3919288" cy="24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1195</Words>
  <Application>Microsoft Office PowerPoint</Application>
  <PresentationFormat>Widescreen</PresentationFormat>
  <Paragraphs>160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Environmental Pollution</vt:lpstr>
      <vt:lpstr>Bioteknologi Lingkungan  (review sebelumnya)</vt:lpstr>
      <vt:lpstr>Aplikasi Bioteknologi Lingkungan (review sebelumnya)</vt:lpstr>
      <vt:lpstr>Terminologi</vt:lpstr>
      <vt:lpstr>Contoh: Kontaminasi Air Bersih &amp; Air Minum</vt:lpstr>
      <vt:lpstr>Contoh: Polusi</vt:lpstr>
      <vt:lpstr>Bentukan Polutan Lingkungan</vt:lpstr>
      <vt:lpstr>GAS POLLUTANTS (including micro-particles)</vt:lpstr>
      <vt:lpstr>AIR POLLUTION</vt:lpstr>
      <vt:lpstr>POLLUTANTS</vt:lpstr>
      <vt:lpstr>PowerPoint Presentation</vt:lpstr>
      <vt:lpstr>Physical Pollution</vt:lpstr>
      <vt:lpstr>Chemical Pollution</vt:lpstr>
      <vt:lpstr>Physiological Pollution</vt:lpstr>
      <vt:lpstr>Biological Pollution</vt:lpstr>
      <vt:lpstr>Baku Mutu Kualitas Lingkungan</vt:lpstr>
      <vt:lpstr>PowerPoint Presentation</vt:lpstr>
      <vt:lpstr>Manfaat Baku Mutu Lingkungan</vt:lpstr>
      <vt:lpstr>PowerPoint Presentation</vt:lpstr>
      <vt:lpstr>Beberapa contoh baku mutu lingkungan di Indonesia:</vt:lpstr>
      <vt:lpstr>Studi kasus: Environmental Pollution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58</cp:revision>
  <dcterms:created xsi:type="dcterms:W3CDTF">2018-09-15T13:57:32Z</dcterms:created>
  <dcterms:modified xsi:type="dcterms:W3CDTF">2018-09-23T09:47:11Z</dcterms:modified>
</cp:coreProperties>
</file>