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1AFF1-9DBD-4F91-AC04-DF38E9143B9C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B42604-703C-45EF-BCD5-BE616108BA47}">
      <dgm:prSet phldrT="[Text]"/>
      <dgm:spPr/>
      <dgm:t>
        <a:bodyPr/>
        <a:lstStyle/>
        <a:p>
          <a:r>
            <a:rPr lang="en-US" b="1" dirty="0" smtClean="0">
              <a:solidFill>
                <a:srgbClr val="FFC000"/>
              </a:solidFill>
            </a:rPr>
            <a:t>BIO</a:t>
          </a:r>
        </a:p>
        <a:p>
          <a:r>
            <a:rPr lang="en-US" b="1" dirty="0" smtClean="0">
              <a:solidFill>
                <a:srgbClr val="FFC000"/>
              </a:solidFill>
            </a:rPr>
            <a:t>TEKNOLOGI</a:t>
          </a:r>
          <a:endParaRPr lang="en-US" b="1" dirty="0">
            <a:solidFill>
              <a:srgbClr val="FFC000"/>
            </a:solidFill>
          </a:endParaRPr>
        </a:p>
      </dgm:t>
    </dgm:pt>
    <dgm:pt modelId="{103C6CD4-2E8D-4062-9740-3D366E52ABA1}" type="parTrans" cxnId="{F8C15FE3-FD38-4E85-80F2-818A1C819674}">
      <dgm:prSet/>
      <dgm:spPr/>
      <dgm:t>
        <a:bodyPr/>
        <a:lstStyle/>
        <a:p>
          <a:endParaRPr lang="en-US"/>
        </a:p>
      </dgm:t>
    </dgm:pt>
    <dgm:pt modelId="{16B75999-B50D-4EA9-BA1E-E52FFFFEBC21}" type="sibTrans" cxnId="{F8C15FE3-FD38-4E85-80F2-818A1C819674}">
      <dgm:prSet/>
      <dgm:spPr/>
      <dgm:t>
        <a:bodyPr/>
        <a:lstStyle/>
        <a:p>
          <a:endParaRPr lang="en-US"/>
        </a:p>
      </dgm:t>
    </dgm:pt>
    <dgm:pt modelId="{6BF310DB-D8F1-4E11-BD08-3C6CB9990419}">
      <dgm:prSet phldrT="[Text]"/>
      <dgm:spPr/>
      <dgm:t>
        <a:bodyPr/>
        <a:lstStyle/>
        <a:p>
          <a:r>
            <a:rPr lang="en-US" dirty="0" smtClean="0"/>
            <a:t>Medical &amp; </a:t>
          </a:r>
          <a:r>
            <a:rPr lang="en-US" dirty="0" err="1" smtClean="0"/>
            <a:t>Farmakologi</a:t>
          </a:r>
          <a:endParaRPr lang="en-US" dirty="0"/>
        </a:p>
      </dgm:t>
    </dgm:pt>
    <dgm:pt modelId="{89524051-9F62-4FBE-AFDA-9181EF104D5E}" type="parTrans" cxnId="{80F5AFB4-C229-4A1B-8445-F82A17227444}">
      <dgm:prSet/>
      <dgm:spPr/>
      <dgm:t>
        <a:bodyPr/>
        <a:lstStyle/>
        <a:p>
          <a:endParaRPr lang="en-US"/>
        </a:p>
      </dgm:t>
    </dgm:pt>
    <dgm:pt modelId="{79968787-F6F5-4859-B63F-4883CFA5EDBC}" type="sibTrans" cxnId="{80F5AFB4-C229-4A1B-8445-F82A17227444}">
      <dgm:prSet/>
      <dgm:spPr/>
      <dgm:t>
        <a:bodyPr/>
        <a:lstStyle/>
        <a:p>
          <a:endParaRPr lang="en-US"/>
        </a:p>
      </dgm:t>
    </dgm:pt>
    <dgm:pt modelId="{3F19EC0D-EC01-440C-97BA-2E0DE38385B7}">
      <dgm:prSet phldrT="[Text]"/>
      <dgm:spPr/>
      <dgm:t>
        <a:bodyPr/>
        <a:lstStyle/>
        <a:p>
          <a:r>
            <a:rPr lang="en-US" dirty="0" smtClean="0"/>
            <a:t>Agriculture</a:t>
          </a:r>
          <a:endParaRPr lang="en-US" dirty="0"/>
        </a:p>
      </dgm:t>
    </dgm:pt>
    <dgm:pt modelId="{37099EEA-1712-40B5-95B1-032DFB95D775}" type="parTrans" cxnId="{BECB5B29-80DC-4B89-92DF-6510BC2D97B7}">
      <dgm:prSet/>
      <dgm:spPr/>
      <dgm:t>
        <a:bodyPr/>
        <a:lstStyle/>
        <a:p>
          <a:endParaRPr lang="en-US"/>
        </a:p>
      </dgm:t>
    </dgm:pt>
    <dgm:pt modelId="{EACCB1B6-6049-4734-9E42-F8F2E404B999}" type="sibTrans" cxnId="{BECB5B29-80DC-4B89-92DF-6510BC2D97B7}">
      <dgm:prSet/>
      <dgm:spPr/>
      <dgm:t>
        <a:bodyPr/>
        <a:lstStyle/>
        <a:p>
          <a:endParaRPr lang="en-US"/>
        </a:p>
      </dgm:t>
    </dgm:pt>
    <dgm:pt modelId="{C70750CC-477E-4130-9D8F-4064C464FDEA}">
      <dgm:prSet phldrT="[Text]"/>
      <dgm:spPr/>
      <dgm:t>
        <a:bodyPr/>
        <a:lstStyle/>
        <a:p>
          <a:r>
            <a:rPr lang="en-US" dirty="0" smtClean="0"/>
            <a:t>Food </a:t>
          </a:r>
        </a:p>
        <a:p>
          <a:r>
            <a:rPr lang="en-US" dirty="0" smtClean="0"/>
            <a:t>Processing</a:t>
          </a:r>
          <a:endParaRPr lang="en-US" dirty="0"/>
        </a:p>
      </dgm:t>
    </dgm:pt>
    <dgm:pt modelId="{8BB64FFE-D0FE-463D-AC40-C31FF58C5BDB}" type="parTrans" cxnId="{A2C0F3DD-A1F5-4811-B66A-D31F7B1015DE}">
      <dgm:prSet/>
      <dgm:spPr/>
      <dgm:t>
        <a:bodyPr/>
        <a:lstStyle/>
        <a:p>
          <a:endParaRPr lang="en-US"/>
        </a:p>
      </dgm:t>
    </dgm:pt>
    <dgm:pt modelId="{0F0573AD-A698-438D-AB89-6714ECC5C6CA}" type="sibTrans" cxnId="{A2C0F3DD-A1F5-4811-B66A-D31F7B1015DE}">
      <dgm:prSet/>
      <dgm:spPr/>
      <dgm:t>
        <a:bodyPr/>
        <a:lstStyle/>
        <a:p>
          <a:endParaRPr lang="en-US"/>
        </a:p>
      </dgm:t>
    </dgm:pt>
    <dgm:pt modelId="{899B092E-44BD-4BE3-94FE-93C9338B48B2}">
      <dgm:prSet/>
      <dgm:spPr/>
      <dgm:t>
        <a:bodyPr/>
        <a:lstStyle/>
        <a:p>
          <a:r>
            <a:rPr lang="en-US" dirty="0" smtClean="0"/>
            <a:t>Environmental Maintenance</a:t>
          </a:r>
          <a:endParaRPr lang="en-US" dirty="0"/>
        </a:p>
      </dgm:t>
    </dgm:pt>
    <dgm:pt modelId="{31304DDA-CE51-4297-9012-07DFEE4AFCB1}" type="parTrans" cxnId="{5B15A9FE-370C-4ADF-BEAD-04C193C115AA}">
      <dgm:prSet/>
      <dgm:spPr/>
      <dgm:t>
        <a:bodyPr/>
        <a:lstStyle/>
        <a:p>
          <a:endParaRPr lang="en-US"/>
        </a:p>
      </dgm:t>
    </dgm:pt>
    <dgm:pt modelId="{5B14D3B7-A49C-4795-A014-303BD2691831}" type="sibTrans" cxnId="{5B15A9FE-370C-4ADF-BEAD-04C193C115AA}">
      <dgm:prSet/>
      <dgm:spPr/>
      <dgm:t>
        <a:bodyPr/>
        <a:lstStyle/>
        <a:p>
          <a:endParaRPr lang="en-US"/>
        </a:p>
      </dgm:t>
    </dgm:pt>
    <dgm:pt modelId="{D4D8F66C-B205-43BF-A294-8CE647CE9269}" type="pres">
      <dgm:prSet presAssocID="{31B1AFF1-9DBD-4F91-AC04-DF38E9143B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5E47DF2-7DB9-409C-93B4-4795B39BCE48}" type="pres">
      <dgm:prSet presAssocID="{DFB42604-703C-45EF-BCD5-BE616108BA47}" presName="singleCycle" presStyleCnt="0"/>
      <dgm:spPr/>
    </dgm:pt>
    <dgm:pt modelId="{DAD8EFCD-BD72-4EC1-AF42-A376E2E9D8A7}" type="pres">
      <dgm:prSet presAssocID="{DFB42604-703C-45EF-BCD5-BE616108BA47}" presName="singleCenter" presStyleLbl="node1" presStyleIdx="0" presStyleCnt="5">
        <dgm:presLayoutVars>
          <dgm:chMax val="7"/>
          <dgm:chPref val="7"/>
        </dgm:presLayoutVars>
      </dgm:prSet>
      <dgm:spPr/>
    </dgm:pt>
    <dgm:pt modelId="{014C6D4E-A4B3-4A31-A58D-4DDF9F9BDF3E}" type="pres">
      <dgm:prSet presAssocID="{89524051-9F62-4FBE-AFDA-9181EF104D5E}" presName="Name56" presStyleLbl="parChTrans1D2" presStyleIdx="0" presStyleCnt="4"/>
      <dgm:spPr/>
    </dgm:pt>
    <dgm:pt modelId="{9F4FE17A-058F-40A2-9311-DC7F9826C2FD}" type="pres">
      <dgm:prSet presAssocID="{6BF310DB-D8F1-4E11-BD08-3C6CB9990419}" presName="text0" presStyleLbl="node1" presStyleIdx="1" presStyleCnt="5" custScaleX="212587">
        <dgm:presLayoutVars>
          <dgm:bulletEnabled val="1"/>
        </dgm:presLayoutVars>
      </dgm:prSet>
      <dgm:spPr/>
    </dgm:pt>
    <dgm:pt modelId="{F838BAFF-3EAA-4A33-B923-DE814F75F853}" type="pres">
      <dgm:prSet presAssocID="{37099EEA-1712-40B5-95B1-032DFB95D775}" presName="Name56" presStyleLbl="parChTrans1D2" presStyleIdx="1" presStyleCnt="4"/>
      <dgm:spPr/>
    </dgm:pt>
    <dgm:pt modelId="{83DB21A2-6C37-400D-BC84-E3EA1A8C5EDE}" type="pres">
      <dgm:prSet presAssocID="{3F19EC0D-EC01-440C-97BA-2E0DE38385B7}" presName="text0" presStyleLbl="node1" presStyleIdx="2" presStyleCnt="5" custScaleX="166168" custRadScaleRad="131948" custRadScaleInc="-717">
        <dgm:presLayoutVars>
          <dgm:bulletEnabled val="1"/>
        </dgm:presLayoutVars>
      </dgm:prSet>
      <dgm:spPr/>
    </dgm:pt>
    <dgm:pt modelId="{B1560610-DA01-46BA-95B0-B0356598DE1D}" type="pres">
      <dgm:prSet presAssocID="{8BB64FFE-D0FE-463D-AC40-C31FF58C5BDB}" presName="Name56" presStyleLbl="parChTrans1D2" presStyleIdx="2" presStyleCnt="4"/>
      <dgm:spPr/>
    </dgm:pt>
    <dgm:pt modelId="{50A03040-FD47-4E27-9E77-D376D51A0B43}" type="pres">
      <dgm:prSet presAssocID="{C70750CC-477E-4130-9D8F-4064C464FDEA}" presName="text0" presStyleLbl="node1" presStyleIdx="3" presStyleCnt="5" custScaleX="254721">
        <dgm:presLayoutVars>
          <dgm:bulletEnabled val="1"/>
        </dgm:presLayoutVars>
      </dgm:prSet>
      <dgm:spPr/>
    </dgm:pt>
    <dgm:pt modelId="{E3BEA23C-AE79-4DE9-A9C2-3AD4EC7C97BB}" type="pres">
      <dgm:prSet presAssocID="{31304DDA-CE51-4297-9012-07DFEE4AFCB1}" presName="Name56" presStyleLbl="parChTrans1D2" presStyleIdx="3" presStyleCnt="4"/>
      <dgm:spPr/>
    </dgm:pt>
    <dgm:pt modelId="{3D3F95A2-53D0-418E-99B3-C22E18578EA9}" type="pres">
      <dgm:prSet presAssocID="{899B092E-44BD-4BE3-94FE-93C9338B48B2}" presName="text0" presStyleLbl="node1" presStyleIdx="4" presStyleCnt="5" custScaleX="198392" custRadScaleRad="135662" custRadScaleInc="-697">
        <dgm:presLayoutVars>
          <dgm:bulletEnabled val="1"/>
        </dgm:presLayoutVars>
      </dgm:prSet>
      <dgm:spPr/>
    </dgm:pt>
  </dgm:ptLst>
  <dgm:cxnLst>
    <dgm:cxn modelId="{80F5AFB4-C229-4A1B-8445-F82A17227444}" srcId="{DFB42604-703C-45EF-BCD5-BE616108BA47}" destId="{6BF310DB-D8F1-4E11-BD08-3C6CB9990419}" srcOrd="0" destOrd="0" parTransId="{89524051-9F62-4FBE-AFDA-9181EF104D5E}" sibTransId="{79968787-F6F5-4859-B63F-4883CFA5EDBC}"/>
    <dgm:cxn modelId="{5B15A9FE-370C-4ADF-BEAD-04C193C115AA}" srcId="{DFB42604-703C-45EF-BCD5-BE616108BA47}" destId="{899B092E-44BD-4BE3-94FE-93C9338B48B2}" srcOrd="3" destOrd="0" parTransId="{31304DDA-CE51-4297-9012-07DFEE4AFCB1}" sibTransId="{5B14D3B7-A49C-4795-A014-303BD2691831}"/>
    <dgm:cxn modelId="{3054AEBD-9581-4746-BDE8-8BE9135AD77C}" type="presOf" srcId="{8BB64FFE-D0FE-463D-AC40-C31FF58C5BDB}" destId="{B1560610-DA01-46BA-95B0-B0356598DE1D}" srcOrd="0" destOrd="0" presId="urn:microsoft.com/office/officeart/2008/layout/RadialCluster"/>
    <dgm:cxn modelId="{EFB87888-620A-431F-A6A1-0D8D1D7E08AB}" type="presOf" srcId="{31304DDA-CE51-4297-9012-07DFEE4AFCB1}" destId="{E3BEA23C-AE79-4DE9-A9C2-3AD4EC7C97BB}" srcOrd="0" destOrd="0" presId="urn:microsoft.com/office/officeart/2008/layout/RadialCluster"/>
    <dgm:cxn modelId="{BECB5B29-80DC-4B89-92DF-6510BC2D97B7}" srcId="{DFB42604-703C-45EF-BCD5-BE616108BA47}" destId="{3F19EC0D-EC01-440C-97BA-2E0DE38385B7}" srcOrd="1" destOrd="0" parTransId="{37099EEA-1712-40B5-95B1-032DFB95D775}" sibTransId="{EACCB1B6-6049-4734-9E42-F8F2E404B999}"/>
    <dgm:cxn modelId="{A2C0F3DD-A1F5-4811-B66A-D31F7B1015DE}" srcId="{DFB42604-703C-45EF-BCD5-BE616108BA47}" destId="{C70750CC-477E-4130-9D8F-4064C464FDEA}" srcOrd="2" destOrd="0" parTransId="{8BB64FFE-D0FE-463D-AC40-C31FF58C5BDB}" sibTransId="{0F0573AD-A698-438D-AB89-6714ECC5C6CA}"/>
    <dgm:cxn modelId="{675883F3-F804-42CF-9F50-A5A8ABC53F65}" type="presOf" srcId="{C70750CC-477E-4130-9D8F-4064C464FDEA}" destId="{50A03040-FD47-4E27-9E77-D376D51A0B43}" srcOrd="0" destOrd="0" presId="urn:microsoft.com/office/officeart/2008/layout/RadialCluster"/>
    <dgm:cxn modelId="{4C914616-9589-40C2-809B-EE3328121E4F}" type="presOf" srcId="{899B092E-44BD-4BE3-94FE-93C9338B48B2}" destId="{3D3F95A2-53D0-418E-99B3-C22E18578EA9}" srcOrd="0" destOrd="0" presId="urn:microsoft.com/office/officeart/2008/layout/RadialCluster"/>
    <dgm:cxn modelId="{509B3646-FC6D-440C-9D06-9D79AFB28029}" type="presOf" srcId="{3F19EC0D-EC01-440C-97BA-2E0DE38385B7}" destId="{83DB21A2-6C37-400D-BC84-E3EA1A8C5EDE}" srcOrd="0" destOrd="0" presId="urn:microsoft.com/office/officeart/2008/layout/RadialCluster"/>
    <dgm:cxn modelId="{F8C15FE3-FD38-4E85-80F2-818A1C819674}" srcId="{31B1AFF1-9DBD-4F91-AC04-DF38E9143B9C}" destId="{DFB42604-703C-45EF-BCD5-BE616108BA47}" srcOrd="0" destOrd="0" parTransId="{103C6CD4-2E8D-4062-9740-3D366E52ABA1}" sibTransId="{16B75999-B50D-4EA9-BA1E-E52FFFFEBC21}"/>
    <dgm:cxn modelId="{4A0776E4-F84D-495A-995E-06EFB824EA54}" type="presOf" srcId="{89524051-9F62-4FBE-AFDA-9181EF104D5E}" destId="{014C6D4E-A4B3-4A31-A58D-4DDF9F9BDF3E}" srcOrd="0" destOrd="0" presId="urn:microsoft.com/office/officeart/2008/layout/RadialCluster"/>
    <dgm:cxn modelId="{672B1758-034B-4E3A-8863-500117C94697}" type="presOf" srcId="{31B1AFF1-9DBD-4F91-AC04-DF38E9143B9C}" destId="{D4D8F66C-B205-43BF-A294-8CE647CE9269}" srcOrd="0" destOrd="0" presId="urn:microsoft.com/office/officeart/2008/layout/RadialCluster"/>
    <dgm:cxn modelId="{8CE61698-C387-49C9-9B12-CF29E94A05BC}" type="presOf" srcId="{37099EEA-1712-40B5-95B1-032DFB95D775}" destId="{F838BAFF-3EAA-4A33-B923-DE814F75F853}" srcOrd="0" destOrd="0" presId="urn:microsoft.com/office/officeart/2008/layout/RadialCluster"/>
    <dgm:cxn modelId="{4697FB18-2EC2-4F4A-955F-6240F9F1185D}" type="presOf" srcId="{DFB42604-703C-45EF-BCD5-BE616108BA47}" destId="{DAD8EFCD-BD72-4EC1-AF42-A376E2E9D8A7}" srcOrd="0" destOrd="0" presId="urn:microsoft.com/office/officeart/2008/layout/RadialCluster"/>
    <dgm:cxn modelId="{CB676BDA-E43C-4187-8D1E-B7C6E5DBF866}" type="presOf" srcId="{6BF310DB-D8F1-4E11-BD08-3C6CB9990419}" destId="{9F4FE17A-058F-40A2-9311-DC7F9826C2FD}" srcOrd="0" destOrd="0" presId="urn:microsoft.com/office/officeart/2008/layout/RadialCluster"/>
    <dgm:cxn modelId="{670623F3-031D-4BFA-8D84-83958F73F98F}" type="presParOf" srcId="{D4D8F66C-B205-43BF-A294-8CE647CE9269}" destId="{35E47DF2-7DB9-409C-93B4-4795B39BCE48}" srcOrd="0" destOrd="0" presId="urn:microsoft.com/office/officeart/2008/layout/RadialCluster"/>
    <dgm:cxn modelId="{124E0F0D-06FE-40CC-97F5-88C3D99ACCA0}" type="presParOf" srcId="{35E47DF2-7DB9-409C-93B4-4795B39BCE48}" destId="{DAD8EFCD-BD72-4EC1-AF42-A376E2E9D8A7}" srcOrd="0" destOrd="0" presId="urn:microsoft.com/office/officeart/2008/layout/RadialCluster"/>
    <dgm:cxn modelId="{713CD6B3-5B47-45C1-8808-DC87EE52D6C4}" type="presParOf" srcId="{35E47DF2-7DB9-409C-93B4-4795B39BCE48}" destId="{014C6D4E-A4B3-4A31-A58D-4DDF9F9BDF3E}" srcOrd="1" destOrd="0" presId="urn:microsoft.com/office/officeart/2008/layout/RadialCluster"/>
    <dgm:cxn modelId="{EFBD73F3-DA04-4D01-B260-4423C5021EA0}" type="presParOf" srcId="{35E47DF2-7DB9-409C-93B4-4795B39BCE48}" destId="{9F4FE17A-058F-40A2-9311-DC7F9826C2FD}" srcOrd="2" destOrd="0" presId="urn:microsoft.com/office/officeart/2008/layout/RadialCluster"/>
    <dgm:cxn modelId="{3D250696-6080-4E2B-8BA6-C70B79B7D682}" type="presParOf" srcId="{35E47DF2-7DB9-409C-93B4-4795B39BCE48}" destId="{F838BAFF-3EAA-4A33-B923-DE814F75F853}" srcOrd="3" destOrd="0" presId="urn:microsoft.com/office/officeart/2008/layout/RadialCluster"/>
    <dgm:cxn modelId="{2813C6DC-FD1C-44EE-B76F-41F55BCDF1D0}" type="presParOf" srcId="{35E47DF2-7DB9-409C-93B4-4795B39BCE48}" destId="{83DB21A2-6C37-400D-BC84-E3EA1A8C5EDE}" srcOrd="4" destOrd="0" presId="urn:microsoft.com/office/officeart/2008/layout/RadialCluster"/>
    <dgm:cxn modelId="{F1CBF2B8-5A74-4E8F-B1B8-6F531C47947B}" type="presParOf" srcId="{35E47DF2-7DB9-409C-93B4-4795B39BCE48}" destId="{B1560610-DA01-46BA-95B0-B0356598DE1D}" srcOrd="5" destOrd="0" presId="urn:microsoft.com/office/officeart/2008/layout/RadialCluster"/>
    <dgm:cxn modelId="{D0A69341-EC1B-420D-BE2F-8D09516E2941}" type="presParOf" srcId="{35E47DF2-7DB9-409C-93B4-4795B39BCE48}" destId="{50A03040-FD47-4E27-9E77-D376D51A0B43}" srcOrd="6" destOrd="0" presId="urn:microsoft.com/office/officeart/2008/layout/RadialCluster"/>
    <dgm:cxn modelId="{CB656B5B-E336-455E-A724-D5AF314F6D65}" type="presParOf" srcId="{35E47DF2-7DB9-409C-93B4-4795B39BCE48}" destId="{E3BEA23C-AE79-4DE9-A9C2-3AD4EC7C97BB}" srcOrd="7" destOrd="0" presId="urn:microsoft.com/office/officeart/2008/layout/RadialCluster"/>
    <dgm:cxn modelId="{F7A87B05-139A-4F76-B183-D90EDC772FD1}" type="presParOf" srcId="{35E47DF2-7DB9-409C-93B4-4795B39BCE48}" destId="{3D3F95A2-53D0-418E-99B3-C22E18578EA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BF58D-6E16-4C2F-B1EB-E85ADBDF1F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810C7D-C797-4CF1-BE27-12DF96E87DF2}">
      <dgm:prSet phldrT="[Text]"/>
      <dgm:spPr/>
      <dgm:t>
        <a:bodyPr/>
        <a:lstStyle/>
        <a:p>
          <a:pPr algn="r"/>
          <a:r>
            <a:rPr lang="en-US" dirty="0" err="1" smtClean="0"/>
            <a:t>Perbaharuan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perbaikan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dunia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pengobatan</a:t>
          </a:r>
          <a:endParaRPr lang="en-US" dirty="0"/>
        </a:p>
      </dgm:t>
    </dgm:pt>
    <dgm:pt modelId="{C78C0C70-49CB-4A65-AB6F-EAC292290CA4}" type="parTrans" cxnId="{3D9AEA24-100F-49FF-B0DC-D6A5DB9DC8B2}">
      <dgm:prSet/>
      <dgm:spPr/>
      <dgm:t>
        <a:bodyPr/>
        <a:lstStyle/>
        <a:p>
          <a:endParaRPr lang="en-US"/>
        </a:p>
      </dgm:t>
    </dgm:pt>
    <dgm:pt modelId="{0E4726CF-2426-4AB3-BA92-E3B4FF5CB3CC}" type="sibTrans" cxnId="{3D9AEA24-100F-49FF-B0DC-D6A5DB9DC8B2}">
      <dgm:prSet/>
      <dgm:spPr/>
      <dgm:t>
        <a:bodyPr/>
        <a:lstStyle/>
        <a:p>
          <a:endParaRPr lang="en-US"/>
        </a:p>
      </dgm:t>
    </dgm:pt>
    <dgm:pt modelId="{FD08494D-E105-44B4-A20F-610344FB3038}">
      <dgm:prSet phldrT="[Text]"/>
      <dgm:spPr/>
      <dgm:t>
        <a:bodyPr/>
        <a:lstStyle/>
        <a:p>
          <a:r>
            <a:rPr lang="en-US" dirty="0" err="1" smtClean="0"/>
            <a:t>Sekuritas</a:t>
          </a:r>
          <a:r>
            <a:rPr lang="en-US" dirty="0" smtClean="0"/>
            <a:t> </a:t>
          </a:r>
          <a:r>
            <a:rPr lang="en-US" dirty="0" err="1" smtClean="0"/>
            <a:t>Pangan</a:t>
          </a:r>
          <a:endParaRPr lang="en-US" dirty="0"/>
        </a:p>
      </dgm:t>
    </dgm:pt>
    <dgm:pt modelId="{7EE8F360-415A-4ADE-83DE-E3B9912B762D}" type="parTrans" cxnId="{0950D2E7-6F77-469F-B9B4-8FAB56AF924D}">
      <dgm:prSet/>
      <dgm:spPr/>
      <dgm:t>
        <a:bodyPr/>
        <a:lstStyle/>
        <a:p>
          <a:endParaRPr lang="en-US"/>
        </a:p>
      </dgm:t>
    </dgm:pt>
    <dgm:pt modelId="{06D56EB2-AE72-4C0B-83B8-A32DB857D063}" type="sibTrans" cxnId="{0950D2E7-6F77-469F-B9B4-8FAB56AF924D}">
      <dgm:prSet/>
      <dgm:spPr/>
      <dgm:t>
        <a:bodyPr/>
        <a:lstStyle/>
        <a:p>
          <a:endParaRPr lang="en-US"/>
        </a:p>
      </dgm:t>
    </dgm:pt>
    <dgm:pt modelId="{2FBA1676-6262-4868-9EDF-50A75A57D88C}">
      <dgm:prSet phldrT="[Text]"/>
      <dgm:spPr/>
      <dgm:t>
        <a:bodyPr/>
        <a:lstStyle/>
        <a:p>
          <a:r>
            <a:rPr lang="en-US" dirty="0" err="1" smtClean="0"/>
            <a:t>Perbaikan</a:t>
          </a:r>
          <a:r>
            <a:rPr lang="en-US" dirty="0" smtClean="0"/>
            <a:t> </a:t>
          </a:r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endParaRPr lang="en-US" dirty="0"/>
        </a:p>
      </dgm:t>
    </dgm:pt>
    <dgm:pt modelId="{9070DD48-1620-49A5-A982-1783C243F463}" type="parTrans" cxnId="{9F4E4836-067E-462A-9BDC-962820B6BE10}">
      <dgm:prSet/>
      <dgm:spPr/>
      <dgm:t>
        <a:bodyPr/>
        <a:lstStyle/>
        <a:p>
          <a:endParaRPr lang="en-US"/>
        </a:p>
      </dgm:t>
    </dgm:pt>
    <dgm:pt modelId="{F401151C-C440-49C0-ACC5-0AA7BD730778}" type="sibTrans" cxnId="{9F4E4836-067E-462A-9BDC-962820B6BE10}">
      <dgm:prSet/>
      <dgm:spPr/>
      <dgm:t>
        <a:bodyPr/>
        <a:lstStyle/>
        <a:p>
          <a:endParaRPr lang="en-US"/>
        </a:p>
      </dgm:t>
    </dgm:pt>
    <dgm:pt modelId="{087077C2-E993-4BA1-97F4-89AC0A9E0CC4}" type="pres">
      <dgm:prSet presAssocID="{28EBF58D-6E16-4C2F-B1EB-E85ADBDF1F10}" presName="linearFlow" presStyleCnt="0">
        <dgm:presLayoutVars>
          <dgm:dir/>
          <dgm:resizeHandles val="exact"/>
        </dgm:presLayoutVars>
      </dgm:prSet>
      <dgm:spPr/>
    </dgm:pt>
    <dgm:pt modelId="{8C96BFE0-5A42-435B-9034-B21214D3CF8E}" type="pres">
      <dgm:prSet presAssocID="{01810C7D-C797-4CF1-BE27-12DF96E87DF2}" presName="composite" presStyleCnt="0"/>
      <dgm:spPr/>
    </dgm:pt>
    <dgm:pt modelId="{DA317481-92A1-4B24-A825-A1858EA848F0}" type="pres">
      <dgm:prSet presAssocID="{01810C7D-C797-4CF1-BE27-12DF96E87DF2}" presName="imgShp" presStyleLbl="fgImgPlace1" presStyleIdx="0" presStyleCnt="3" custLinFactNeighborX="-33095" custLinFactNeighborY="23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E2512C8-5378-4BB8-81D5-1C0A3562E3FB}" type="pres">
      <dgm:prSet presAssocID="{01810C7D-C797-4CF1-BE27-12DF96E87DF2}" presName="txShp" presStyleLbl="node1" presStyleIdx="0" presStyleCnt="3" custScaleX="11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257D7-63A3-4ADB-A720-77E579ABF02D}" type="pres">
      <dgm:prSet presAssocID="{0E4726CF-2426-4AB3-BA92-E3B4FF5CB3CC}" presName="spacing" presStyleCnt="0"/>
      <dgm:spPr/>
    </dgm:pt>
    <dgm:pt modelId="{F16D554E-EB62-4DA2-BFE6-632A037762DF}" type="pres">
      <dgm:prSet presAssocID="{FD08494D-E105-44B4-A20F-610344FB3038}" presName="composite" presStyleCnt="0"/>
      <dgm:spPr/>
    </dgm:pt>
    <dgm:pt modelId="{AFDDDB17-F380-448D-9364-CF277F6B1B54}" type="pres">
      <dgm:prSet presAssocID="{FD08494D-E105-44B4-A20F-610344FB3038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569C11-05B8-49D9-A51E-1AD7334760B5}" type="pres">
      <dgm:prSet presAssocID="{FD08494D-E105-44B4-A20F-610344FB303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3CD9-3389-4EEB-9E80-5E58DAA73AFA}" type="pres">
      <dgm:prSet presAssocID="{06D56EB2-AE72-4C0B-83B8-A32DB857D063}" presName="spacing" presStyleCnt="0"/>
      <dgm:spPr/>
    </dgm:pt>
    <dgm:pt modelId="{86596799-6FCC-4718-9AB4-4728D453B52F}" type="pres">
      <dgm:prSet presAssocID="{2FBA1676-6262-4868-9EDF-50A75A57D88C}" presName="composite" presStyleCnt="0"/>
      <dgm:spPr/>
    </dgm:pt>
    <dgm:pt modelId="{71FE291B-9A98-435B-A6F3-659934D8F91B}" type="pres">
      <dgm:prSet presAssocID="{2FBA1676-6262-4868-9EDF-50A75A57D88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16D4A6-CED1-4AE1-8DBE-E76F5DE0E978}" type="pres">
      <dgm:prSet presAssocID="{2FBA1676-6262-4868-9EDF-50A75A57D88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D0745-BA85-4509-999B-015F2F7061B5}" type="presOf" srcId="{01810C7D-C797-4CF1-BE27-12DF96E87DF2}" destId="{7E2512C8-5378-4BB8-81D5-1C0A3562E3FB}" srcOrd="0" destOrd="0" presId="urn:microsoft.com/office/officeart/2005/8/layout/vList3"/>
    <dgm:cxn modelId="{19E44FBF-E2F5-4D47-9B80-959DAAEB101C}" type="presOf" srcId="{28EBF58D-6E16-4C2F-B1EB-E85ADBDF1F10}" destId="{087077C2-E993-4BA1-97F4-89AC0A9E0CC4}" srcOrd="0" destOrd="0" presId="urn:microsoft.com/office/officeart/2005/8/layout/vList3"/>
    <dgm:cxn modelId="{0950D2E7-6F77-469F-B9B4-8FAB56AF924D}" srcId="{28EBF58D-6E16-4C2F-B1EB-E85ADBDF1F10}" destId="{FD08494D-E105-44B4-A20F-610344FB3038}" srcOrd="1" destOrd="0" parTransId="{7EE8F360-415A-4ADE-83DE-E3B9912B762D}" sibTransId="{06D56EB2-AE72-4C0B-83B8-A32DB857D063}"/>
    <dgm:cxn modelId="{07C0E599-F314-4ACB-AA39-C0EA3E303942}" type="presOf" srcId="{2FBA1676-6262-4868-9EDF-50A75A57D88C}" destId="{2D16D4A6-CED1-4AE1-8DBE-E76F5DE0E978}" srcOrd="0" destOrd="0" presId="urn:microsoft.com/office/officeart/2005/8/layout/vList3"/>
    <dgm:cxn modelId="{9F4E4836-067E-462A-9BDC-962820B6BE10}" srcId="{28EBF58D-6E16-4C2F-B1EB-E85ADBDF1F10}" destId="{2FBA1676-6262-4868-9EDF-50A75A57D88C}" srcOrd="2" destOrd="0" parTransId="{9070DD48-1620-49A5-A982-1783C243F463}" sibTransId="{F401151C-C440-49C0-ACC5-0AA7BD730778}"/>
    <dgm:cxn modelId="{65E99D64-FB5A-4381-BC2E-E0E08F8F2555}" type="presOf" srcId="{FD08494D-E105-44B4-A20F-610344FB3038}" destId="{FA569C11-05B8-49D9-A51E-1AD7334760B5}" srcOrd="0" destOrd="0" presId="urn:microsoft.com/office/officeart/2005/8/layout/vList3"/>
    <dgm:cxn modelId="{3D9AEA24-100F-49FF-B0DC-D6A5DB9DC8B2}" srcId="{28EBF58D-6E16-4C2F-B1EB-E85ADBDF1F10}" destId="{01810C7D-C797-4CF1-BE27-12DF96E87DF2}" srcOrd="0" destOrd="0" parTransId="{C78C0C70-49CB-4A65-AB6F-EAC292290CA4}" sibTransId="{0E4726CF-2426-4AB3-BA92-E3B4FF5CB3CC}"/>
    <dgm:cxn modelId="{0E9CFF88-FB57-4DBF-8CB2-70B7EAEE06FD}" type="presParOf" srcId="{087077C2-E993-4BA1-97F4-89AC0A9E0CC4}" destId="{8C96BFE0-5A42-435B-9034-B21214D3CF8E}" srcOrd="0" destOrd="0" presId="urn:microsoft.com/office/officeart/2005/8/layout/vList3"/>
    <dgm:cxn modelId="{FEA4FA1A-2AE6-4A8D-9CF0-C68155B52262}" type="presParOf" srcId="{8C96BFE0-5A42-435B-9034-B21214D3CF8E}" destId="{DA317481-92A1-4B24-A825-A1858EA848F0}" srcOrd="0" destOrd="0" presId="urn:microsoft.com/office/officeart/2005/8/layout/vList3"/>
    <dgm:cxn modelId="{39612613-6EBE-461C-8CFF-EF1D1E1F4292}" type="presParOf" srcId="{8C96BFE0-5A42-435B-9034-B21214D3CF8E}" destId="{7E2512C8-5378-4BB8-81D5-1C0A3562E3FB}" srcOrd="1" destOrd="0" presId="urn:microsoft.com/office/officeart/2005/8/layout/vList3"/>
    <dgm:cxn modelId="{E16092DC-47BD-486C-B418-A0B560887718}" type="presParOf" srcId="{087077C2-E993-4BA1-97F4-89AC0A9E0CC4}" destId="{3BF257D7-63A3-4ADB-A720-77E579ABF02D}" srcOrd="1" destOrd="0" presId="urn:microsoft.com/office/officeart/2005/8/layout/vList3"/>
    <dgm:cxn modelId="{E312FBF1-797F-4CBF-AD48-DBC629F40EC9}" type="presParOf" srcId="{087077C2-E993-4BA1-97F4-89AC0A9E0CC4}" destId="{F16D554E-EB62-4DA2-BFE6-632A037762DF}" srcOrd="2" destOrd="0" presId="urn:microsoft.com/office/officeart/2005/8/layout/vList3"/>
    <dgm:cxn modelId="{DB268CBC-F66B-4379-B0B9-8AAF3128AABA}" type="presParOf" srcId="{F16D554E-EB62-4DA2-BFE6-632A037762DF}" destId="{AFDDDB17-F380-448D-9364-CF277F6B1B54}" srcOrd="0" destOrd="0" presId="urn:microsoft.com/office/officeart/2005/8/layout/vList3"/>
    <dgm:cxn modelId="{90DAD96E-4A41-48CE-AD47-A4C8B39AD83B}" type="presParOf" srcId="{F16D554E-EB62-4DA2-BFE6-632A037762DF}" destId="{FA569C11-05B8-49D9-A51E-1AD7334760B5}" srcOrd="1" destOrd="0" presId="urn:microsoft.com/office/officeart/2005/8/layout/vList3"/>
    <dgm:cxn modelId="{8A24CFF4-72AC-4716-B3F6-E7BACB243DDC}" type="presParOf" srcId="{087077C2-E993-4BA1-97F4-89AC0A9E0CC4}" destId="{FB993CD9-3389-4EEB-9E80-5E58DAA73AFA}" srcOrd="3" destOrd="0" presId="urn:microsoft.com/office/officeart/2005/8/layout/vList3"/>
    <dgm:cxn modelId="{8EC8E5BB-A017-475D-B15F-8781D7363F6A}" type="presParOf" srcId="{087077C2-E993-4BA1-97F4-89AC0A9E0CC4}" destId="{86596799-6FCC-4718-9AB4-4728D453B52F}" srcOrd="4" destOrd="0" presId="urn:microsoft.com/office/officeart/2005/8/layout/vList3"/>
    <dgm:cxn modelId="{AFCC1CAB-EFAC-40F9-A6CD-CD15760B8C44}" type="presParOf" srcId="{86596799-6FCC-4718-9AB4-4728D453B52F}" destId="{71FE291B-9A98-435B-A6F3-659934D8F91B}" srcOrd="0" destOrd="0" presId="urn:microsoft.com/office/officeart/2005/8/layout/vList3"/>
    <dgm:cxn modelId="{53D2D27A-7167-4983-82BF-3845B62050D9}" type="presParOf" srcId="{86596799-6FCC-4718-9AB4-4728D453B52F}" destId="{2D16D4A6-CED1-4AE1-8DBE-E76F5DE0E9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EFCD-BD72-4EC1-AF42-A376E2E9D8A7}">
      <dsp:nvSpPr>
        <dsp:cNvPr id="0" name=""/>
        <dsp:cNvSpPr/>
      </dsp:nvSpPr>
      <dsp:spPr>
        <a:xfrm>
          <a:off x="3299082" y="1685210"/>
          <a:ext cx="1444466" cy="1444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C000"/>
              </a:solidFill>
            </a:rPr>
            <a:t>BIO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C000"/>
              </a:solidFill>
            </a:rPr>
            <a:t>TEKNOLOGI</a:t>
          </a:r>
          <a:endParaRPr lang="en-US" sz="1900" b="1" kern="1200" dirty="0">
            <a:solidFill>
              <a:srgbClr val="FFC000"/>
            </a:solidFill>
          </a:endParaRPr>
        </a:p>
      </dsp:txBody>
      <dsp:txXfrm>
        <a:off x="3369595" y="1755723"/>
        <a:ext cx="1303440" cy="1303440"/>
      </dsp:txXfrm>
    </dsp:sp>
    <dsp:sp modelId="{014C6D4E-A4B3-4A31-A58D-4DDF9F9BDF3E}">
      <dsp:nvSpPr>
        <dsp:cNvPr id="0" name=""/>
        <dsp:cNvSpPr/>
      </dsp:nvSpPr>
      <dsp:spPr>
        <a:xfrm rot="16200000">
          <a:off x="3662813" y="1326708"/>
          <a:ext cx="717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E17A-058F-40A2-9311-DC7F9826C2FD}">
      <dsp:nvSpPr>
        <dsp:cNvPr id="0" name=""/>
        <dsp:cNvSpPr/>
      </dsp:nvSpPr>
      <dsp:spPr>
        <a:xfrm>
          <a:off x="2992614" y="413"/>
          <a:ext cx="2057401" cy="967792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Medical &amp; </a:t>
          </a:r>
          <a:r>
            <a:rPr lang="en-US" sz="2600" kern="1200" dirty="0" err="1" smtClean="0"/>
            <a:t>Farmakologi</a:t>
          </a:r>
          <a:endParaRPr lang="en-US" sz="2600" kern="1200" dirty="0"/>
        </a:p>
      </dsp:txBody>
      <dsp:txXfrm>
        <a:off x="3039858" y="47657"/>
        <a:ext cx="1962913" cy="873304"/>
      </dsp:txXfrm>
    </dsp:sp>
    <dsp:sp modelId="{F838BAFF-3EAA-4A33-B923-DE814F75F853}">
      <dsp:nvSpPr>
        <dsp:cNvPr id="0" name=""/>
        <dsp:cNvSpPr/>
      </dsp:nvSpPr>
      <dsp:spPr>
        <a:xfrm rot="21580641">
          <a:off x="4743540" y="2400529"/>
          <a:ext cx="1011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119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B21A2-6C37-400D-BC84-E3EA1A8C5EDE}">
      <dsp:nvSpPr>
        <dsp:cNvPr id="0" name=""/>
        <dsp:cNvSpPr/>
      </dsp:nvSpPr>
      <dsp:spPr>
        <a:xfrm>
          <a:off x="5754731" y="1909258"/>
          <a:ext cx="1608161" cy="96779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Agriculture</a:t>
          </a:r>
          <a:endParaRPr lang="en-US" sz="2400" kern="1200" dirty="0"/>
        </a:p>
      </dsp:txBody>
      <dsp:txXfrm>
        <a:off x="5801975" y="1956502"/>
        <a:ext cx="1513673" cy="873304"/>
      </dsp:txXfrm>
    </dsp:sp>
    <dsp:sp modelId="{B1560610-DA01-46BA-95B0-B0356598DE1D}">
      <dsp:nvSpPr>
        <dsp:cNvPr id="0" name=""/>
        <dsp:cNvSpPr/>
      </dsp:nvSpPr>
      <dsp:spPr>
        <a:xfrm rot="5400000">
          <a:off x="3662813" y="3488179"/>
          <a:ext cx="717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03040-FD47-4E27-9E77-D376D51A0B43}">
      <dsp:nvSpPr>
        <dsp:cNvPr id="0" name=""/>
        <dsp:cNvSpPr/>
      </dsp:nvSpPr>
      <dsp:spPr>
        <a:xfrm>
          <a:off x="2788730" y="3846681"/>
          <a:ext cx="2465170" cy="96779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Processing</a:t>
          </a:r>
          <a:endParaRPr lang="en-US" sz="2200" kern="1200" dirty="0"/>
        </a:p>
      </dsp:txBody>
      <dsp:txXfrm>
        <a:off x="2835974" y="3893925"/>
        <a:ext cx="2370682" cy="873304"/>
      </dsp:txXfrm>
    </dsp:sp>
    <dsp:sp modelId="{E3BEA23C-AE79-4DE9-A9C2-3AD4EC7C97BB}">
      <dsp:nvSpPr>
        <dsp:cNvPr id="0" name=""/>
        <dsp:cNvSpPr/>
      </dsp:nvSpPr>
      <dsp:spPr>
        <a:xfrm rot="10781181">
          <a:off x="2372396" y="2413934"/>
          <a:ext cx="9266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669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95A2-53D0-418E-99B3-C22E18578EA9}">
      <dsp:nvSpPr>
        <dsp:cNvPr id="0" name=""/>
        <dsp:cNvSpPr/>
      </dsp:nvSpPr>
      <dsp:spPr>
        <a:xfrm>
          <a:off x="452381" y="1937829"/>
          <a:ext cx="1920022" cy="96779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Environmental Maintenance</a:t>
          </a:r>
          <a:endParaRPr lang="en-US" sz="2200" kern="1200" dirty="0"/>
        </a:p>
      </dsp:txBody>
      <dsp:txXfrm>
        <a:off x="499625" y="1985073"/>
        <a:ext cx="1825534" cy="873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512C8-5378-4BB8-81D5-1C0A3562E3FB}">
      <dsp:nvSpPr>
        <dsp:cNvPr id="0" name=""/>
        <dsp:cNvSpPr/>
      </dsp:nvSpPr>
      <dsp:spPr>
        <a:xfrm rot="10800000">
          <a:off x="866493" y="1656"/>
          <a:ext cx="6253622" cy="1208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110490" rIns="206248" bIns="11049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Perbaharuan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perbaikan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dalam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dunia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kesehatan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pengobatan</a:t>
          </a:r>
          <a:endParaRPr lang="en-US" sz="2900" kern="1200" dirty="0"/>
        </a:p>
      </dsp:txBody>
      <dsp:txXfrm rot="10800000">
        <a:off x="1168689" y="1656"/>
        <a:ext cx="5951426" cy="1208786"/>
      </dsp:txXfrm>
    </dsp:sp>
    <dsp:sp modelId="{DA317481-92A1-4B24-A825-A1858EA848F0}">
      <dsp:nvSpPr>
        <dsp:cNvPr id="0" name=""/>
        <dsp:cNvSpPr/>
      </dsp:nvSpPr>
      <dsp:spPr>
        <a:xfrm>
          <a:off x="366535" y="30232"/>
          <a:ext cx="1208786" cy="12087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69C11-05B8-49D9-A51E-1AD7334760B5}">
      <dsp:nvSpPr>
        <dsp:cNvPr id="0" name=""/>
        <dsp:cNvSpPr/>
      </dsp:nvSpPr>
      <dsp:spPr>
        <a:xfrm rot="10800000">
          <a:off x="1623218" y="1571275"/>
          <a:ext cx="5244655" cy="1208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Sekuritas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Pangan</a:t>
          </a:r>
          <a:endParaRPr lang="en-US" sz="2900" kern="1200" dirty="0"/>
        </a:p>
      </dsp:txBody>
      <dsp:txXfrm rot="10800000">
        <a:off x="1925414" y="1571275"/>
        <a:ext cx="4942459" cy="1208786"/>
      </dsp:txXfrm>
    </dsp:sp>
    <dsp:sp modelId="{AFDDDB17-F380-448D-9364-CF277F6B1B54}">
      <dsp:nvSpPr>
        <dsp:cNvPr id="0" name=""/>
        <dsp:cNvSpPr/>
      </dsp:nvSpPr>
      <dsp:spPr>
        <a:xfrm>
          <a:off x="1018825" y="1571275"/>
          <a:ext cx="1208786" cy="12087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6D4A6-CED1-4AE1-8DBE-E76F5DE0E978}">
      <dsp:nvSpPr>
        <dsp:cNvPr id="0" name=""/>
        <dsp:cNvSpPr/>
      </dsp:nvSpPr>
      <dsp:spPr>
        <a:xfrm rot="10800000">
          <a:off x="1623218" y="3140894"/>
          <a:ext cx="5244655" cy="1208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Perbaikan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Kualitas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Pengelolaan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Lingkungan</a:t>
          </a:r>
          <a:endParaRPr lang="en-US" sz="2900" kern="1200" dirty="0"/>
        </a:p>
      </dsp:txBody>
      <dsp:txXfrm rot="10800000">
        <a:off x="1925414" y="3140894"/>
        <a:ext cx="4942459" cy="1208786"/>
      </dsp:txXfrm>
    </dsp:sp>
    <dsp:sp modelId="{71FE291B-9A98-435B-A6F3-659934D8F91B}">
      <dsp:nvSpPr>
        <dsp:cNvPr id="0" name=""/>
        <dsp:cNvSpPr/>
      </dsp:nvSpPr>
      <dsp:spPr>
        <a:xfrm>
          <a:off x="1018825" y="3140894"/>
          <a:ext cx="1208786" cy="12087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9B906-7A54-412B-A5F9-6F7F67E141A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6DB5-C881-4476-B909-1E8EEF92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401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681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981EA8-E420-4F4D-86F2-8B2BD689F553}" type="slidenum">
              <a:rPr lang="id-ID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8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4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2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6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7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0C09-4CD6-45A8-8155-414F210B6DF6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20BB-EA49-4120-8816-81C62019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2Ax4OGokG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67038" y="3620294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591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BIOTECHPRENEURSHIP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191001" y="5030361"/>
            <a:ext cx="472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Koordinator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Mata </a:t>
            </a:r>
            <a:r>
              <a:rPr lang="en-US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Kuliah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</a:p>
          <a:p>
            <a:pPr algn="r" eaLnBrk="1" hangingPunct="1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Radisti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M.Sc. PhD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49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2" y="322263"/>
            <a:ext cx="7886700" cy="863599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Inovasi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bioteknologi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11436"/>
              </p:ext>
            </p:extLst>
          </p:nvPr>
        </p:nvGraphicFramePr>
        <p:xfrm>
          <a:off x="628650" y="1571625"/>
          <a:ext cx="7886700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4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91212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</a:rPr>
              <a:t>Inovasi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bioteknologi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menawarkan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Beberapa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contoh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teknologi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biologi</a:t>
            </a:r>
            <a:r>
              <a:rPr lang="en-US" sz="2800" b="1" dirty="0" smtClean="0">
                <a:solidFill>
                  <a:srgbClr val="C00000"/>
                </a:solidFill>
              </a:rPr>
              <a:t> yang </a:t>
            </a:r>
            <a:r>
              <a:rPr lang="en-US" sz="2800" b="1" dirty="0" err="1" smtClean="0">
                <a:solidFill>
                  <a:srgbClr val="C00000"/>
                </a:solidFill>
              </a:rPr>
              <a:t>telah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dikembangkan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dalam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skala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industri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(Hine &amp; </a:t>
            </a:r>
            <a:r>
              <a:rPr lang="en-US" sz="2000" b="1" dirty="0" err="1" smtClean="0"/>
              <a:t>Kapeleris</a:t>
            </a:r>
            <a:r>
              <a:rPr lang="en-US" sz="2000" b="1" dirty="0" smtClean="0"/>
              <a:t> 2006)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57" t="13576" r="18433" b="27818"/>
          <a:stretch/>
        </p:blipFill>
        <p:spPr>
          <a:xfrm>
            <a:off x="427219" y="1888760"/>
            <a:ext cx="8289561" cy="42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833" y="1004343"/>
            <a:ext cx="8491928" cy="4691923"/>
            <a:chOff x="224852" y="479687"/>
            <a:chExt cx="8491928" cy="4691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219" y="479687"/>
              <a:ext cx="8289561" cy="5396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4852" y="1019334"/>
              <a:ext cx="8469443" cy="415227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51099" y="6295869"/>
            <a:ext cx="4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Taken from Hine &amp; </a:t>
            </a:r>
            <a:r>
              <a:rPr lang="en-US" dirty="0" err="1" smtClean="0">
                <a:solidFill>
                  <a:srgbClr val="CC0066"/>
                </a:solidFill>
              </a:rPr>
              <a:t>Kapeleris</a:t>
            </a:r>
            <a:r>
              <a:rPr lang="en-US" dirty="0" smtClean="0">
                <a:solidFill>
                  <a:srgbClr val="CC0066"/>
                </a:solidFill>
              </a:rPr>
              <a:t> 2006 (page 21-22)</a:t>
            </a:r>
            <a:endParaRPr lang="en-US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2249" y="494678"/>
            <a:ext cx="8289561" cy="5696260"/>
            <a:chOff x="457200" y="1004343"/>
            <a:chExt cx="8289561" cy="56962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200" y="1004343"/>
              <a:ext cx="8289561" cy="5396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9430" y="1543986"/>
              <a:ext cx="7689954" cy="25783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9311" y="4062334"/>
              <a:ext cx="7015397" cy="263826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51099" y="6295869"/>
            <a:ext cx="4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Taken from Hine &amp; </a:t>
            </a:r>
            <a:r>
              <a:rPr lang="en-US" dirty="0" err="1" smtClean="0">
                <a:solidFill>
                  <a:srgbClr val="CC0066"/>
                </a:solidFill>
              </a:rPr>
              <a:t>Kapeleris</a:t>
            </a:r>
            <a:r>
              <a:rPr lang="en-US" dirty="0" smtClean="0">
                <a:solidFill>
                  <a:srgbClr val="CC0066"/>
                </a:solidFill>
              </a:rPr>
              <a:t> 2006 (page 21-22)</a:t>
            </a:r>
            <a:endParaRPr lang="en-US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9/Golden_Rice.jpg/280px-Golden_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1654175"/>
            <a:ext cx="7102437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9974" y="914401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Golden rice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lo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6" y="1771643"/>
            <a:ext cx="40481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lo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" y="1771643"/>
            <a:ext cx="4359275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74" y="914401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Golden rice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651105"/>
            <a:ext cx="4902200" cy="34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273539"/>
            <a:ext cx="44577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" y="709613"/>
            <a:ext cx="67913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endParaRPr lang="en-US" dirty="0"/>
          </a:p>
        </p:txBody>
      </p:sp>
      <p:pic>
        <p:nvPicPr>
          <p:cNvPr id="6146" name="Picture 2" descr="https://upload.wikimedia.org/wikipedia/commons/thumb/8/87/Makerbot_Thing-O-Matic_Assembled_Printing_Blue_Rabbit.jpg/220px-Makerbot_Thing-O-Matic_Assembled_Printing_Blue_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86768"/>
            <a:ext cx="2095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48131" y="30731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sult for diy micropip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9547"/>
            <a:ext cx="3259529" cy="24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2607" y="4886793"/>
            <a:ext cx="337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https://youtu.be/N2Ax4OGokGM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695997"/>
            <a:ext cx="301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DIY 3D Printable Adjustable Volumetric </a:t>
            </a:r>
            <a:r>
              <a:rPr lang="en-US" b="1" dirty="0" err="1" smtClean="0"/>
              <a:t>Pippette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19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2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2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2964" y="405519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Peluang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Produk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Kelautan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Pendahuluan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10921" y="364033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Peluang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Bidang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Nanoteknologi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2964" y="4448192"/>
            <a:ext cx="540673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Peluang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Industri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Peralatan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Laboratorium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3355" y="481187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Peluang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33355" y="5185953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06.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Peluang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Industri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Makanan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33355" y="5591202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07.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Field Visit: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Tegal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Waru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Bogor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57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4150" r="37442" b="16752"/>
          <a:stretch/>
        </p:blipFill>
        <p:spPr>
          <a:xfrm>
            <a:off x="299804" y="119921"/>
            <a:ext cx="5836377" cy="4542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3432" y="2534377"/>
            <a:ext cx="7510568" cy="43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396" y="334625"/>
            <a:ext cx="6522361" cy="1325563"/>
          </a:xfrm>
        </p:spPr>
        <p:txBody>
          <a:bodyPr/>
          <a:lstStyle/>
          <a:p>
            <a:r>
              <a:rPr lang="en-US" b="1" dirty="0" smtClean="0"/>
              <a:t>Next? </a:t>
            </a:r>
            <a:br>
              <a:rPr lang="en-US" b="1" dirty="0" smtClean="0"/>
            </a:br>
            <a:r>
              <a:rPr lang="en-US" b="1" dirty="0" smtClean="0"/>
              <a:t>Innovation in your backyard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/>
          <a:stretch/>
        </p:blipFill>
        <p:spPr>
          <a:xfrm>
            <a:off x="794244" y="1782687"/>
            <a:ext cx="7029610" cy="4841823"/>
          </a:xfrm>
          <a:prstGeom prst="rect">
            <a:avLst/>
          </a:prstGeom>
        </p:spPr>
      </p:pic>
      <p:pic>
        <p:nvPicPr>
          <p:cNvPr id="5122" name="Picture 2" descr="Image result for biotech backy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1" y="377943"/>
            <a:ext cx="2079315" cy="12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2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2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6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Analisa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Marketing (SWOT)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Tugas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Presentasi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Produk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Hulu-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Hilir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Manajemen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Teknik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E-market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9"/>
            <a:ext cx="5105400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Teknik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Komunikasi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Presentasi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8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Desain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produk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8" y="3248890"/>
            <a:ext cx="5420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Hukum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produksi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produk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28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85813"/>
            <a:ext cx="7886700" cy="90487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Referensi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Jamal </a:t>
            </a:r>
            <a:r>
              <a:rPr lang="en-US" dirty="0" err="1"/>
              <a:t>Basar</a:t>
            </a:r>
            <a:r>
              <a:rPr lang="en-US" dirty="0"/>
              <a:t> </a:t>
            </a:r>
            <a:r>
              <a:rPr lang="en-US" dirty="0" err="1"/>
              <a:t>dkk</a:t>
            </a:r>
            <a:r>
              <a:rPr lang="en-US" dirty="0"/>
              <a:t>. Cara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alginat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sargassum</a:t>
            </a:r>
            <a:r>
              <a:rPr lang="en-US" dirty="0"/>
              <a:t>. 2016.  </a:t>
            </a:r>
            <a:r>
              <a:rPr lang="en-US" dirty="0" err="1"/>
              <a:t>Penebar</a:t>
            </a:r>
            <a:r>
              <a:rPr lang="en-US" dirty="0"/>
              <a:t> </a:t>
            </a:r>
            <a:r>
              <a:rPr lang="en-US" dirty="0" err="1"/>
              <a:t>Swadaya</a:t>
            </a:r>
            <a:endParaRPr lang="en-US" dirty="0"/>
          </a:p>
          <a:p>
            <a:r>
              <a:rPr lang="en-US" dirty="0" err="1"/>
              <a:t>Dwi</a:t>
            </a:r>
            <a:r>
              <a:rPr lang="en-US" dirty="0"/>
              <a:t> </a:t>
            </a:r>
            <a:r>
              <a:rPr lang="en-US" dirty="0" err="1"/>
              <a:t>Suryaningrum</a:t>
            </a:r>
            <a:r>
              <a:rPr lang="en-US" dirty="0"/>
              <a:t>. </a:t>
            </a:r>
            <a:r>
              <a:rPr lang="en-US" dirty="0" err="1"/>
              <a:t>Pedoman</a:t>
            </a:r>
            <a:r>
              <a:rPr lang="en-US" dirty="0"/>
              <a:t> Usaha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. 2016. </a:t>
            </a:r>
            <a:r>
              <a:rPr lang="en-US" dirty="0" err="1"/>
              <a:t>Penebar</a:t>
            </a:r>
            <a:r>
              <a:rPr lang="en-US" dirty="0"/>
              <a:t> </a:t>
            </a:r>
            <a:r>
              <a:rPr lang="en-US" dirty="0" err="1" smtClean="0"/>
              <a:t>Swadaya</a:t>
            </a:r>
            <a:endParaRPr lang="en-US" dirty="0" smtClean="0"/>
          </a:p>
          <a:p>
            <a:r>
              <a:rPr lang="en-US" dirty="0"/>
              <a:t>Freddy </a:t>
            </a:r>
            <a:r>
              <a:rPr lang="en-US" dirty="0" err="1"/>
              <a:t>Rangkuti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membedah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smtClean="0"/>
              <a:t>SWOT</a:t>
            </a:r>
          </a:p>
          <a:p>
            <a:r>
              <a:rPr lang="en-US" dirty="0" err="1"/>
              <a:t>Dermawan</a:t>
            </a:r>
            <a:r>
              <a:rPr lang="en-US" dirty="0"/>
              <a:t> </a:t>
            </a:r>
            <a:r>
              <a:rPr lang="en-US" dirty="0" err="1"/>
              <a:t>Soemanegara</a:t>
            </a:r>
            <a:r>
              <a:rPr lang="en-US" dirty="0"/>
              <a:t>. Marketing </a:t>
            </a:r>
            <a:r>
              <a:rPr lang="en-US" dirty="0" smtClean="0"/>
              <a:t>Communication </a:t>
            </a:r>
            <a:r>
              <a:rPr lang="en-US" dirty="0"/>
              <a:t>;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Tata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T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ertib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Selama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Masa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Perkuliahan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Dosen dan mahasiswa wajib datang tepat waktu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Diberikan toleransi kedatangan 15 menit, setelah itu mahasiswa tidak diperkenankan mengikuti perkuliahan di dalam kelas untuk sesi tersebut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Wajib mengenakan pakaian sopan: mis. tidak menggunakan kaos oblong atau sandal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kuliah tidak bisa dilakukan sesuai jadwal akan dikenakan kelas pengganti (</a:t>
            </a:r>
            <a:r>
              <a:rPr lang="en-US" sz="2200" i="1" smtClean="0">
                <a:latin typeface="Arial" charset="0"/>
                <a:cs typeface="Arial" charset="0"/>
              </a:rPr>
              <a:t>make up class</a:t>
            </a:r>
            <a:r>
              <a:rPr lang="en-US" sz="220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keluar masuk kelas ketika perkuliahan berlangsung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diperkenankan mencontek setiap UTS dan UAS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Menjawab soal ujian TIDAK BOLEH menggunakan pensil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diketahui mencontek, nilai UTS atau UAS menjadi E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75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86594"/>
              </p:ext>
            </p:extLst>
          </p:nvPr>
        </p:nvGraphicFramePr>
        <p:xfrm>
          <a:off x="700088" y="439737"/>
          <a:ext cx="7886701" cy="58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/>
                <a:gridCol w="4057651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Pengampu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Pendahuluan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Radisti A. </a:t>
                      </a:r>
                      <a:r>
                        <a:rPr lang="en-US" dirty="0" err="1" smtClean="0"/>
                        <a:t>Praptiwi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biotechpreneurship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Nanoteknologi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Etik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Madliyati</a:t>
                      </a:r>
                      <a:r>
                        <a:rPr lang="en-US" dirty="0" smtClean="0"/>
                        <a:t> (BPPT)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Potensi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biotechpreneurship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Produk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Kelautan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Ir. Jamal </a:t>
                      </a:r>
                      <a:r>
                        <a:rPr lang="en-US" dirty="0" err="1" smtClean="0"/>
                        <a:t>Basmal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M.Sc</a:t>
                      </a:r>
                      <a:r>
                        <a:rPr lang="en-US" dirty="0" smtClean="0"/>
                        <a:t> (KKP)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Potensi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biotechpreneurship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Industri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Peralatan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Laboratorium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Fajar</a:t>
                      </a:r>
                      <a:r>
                        <a:rPr lang="en-US" dirty="0" smtClean="0"/>
                        <a:t> Reza </a:t>
                      </a:r>
                      <a:r>
                        <a:rPr lang="en-US" dirty="0" err="1" smtClean="0"/>
                        <a:t>Budiman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(PT. </a:t>
                      </a:r>
                      <a:r>
                        <a:rPr lang="en-US" dirty="0" err="1" smtClean="0"/>
                        <a:t>Pandu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Potensi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biotechpreneurship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Industri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Pengolahan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Limbah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Fajar</a:t>
                      </a:r>
                      <a:r>
                        <a:rPr lang="en-US" dirty="0" smtClean="0"/>
                        <a:t> Reza </a:t>
                      </a:r>
                      <a:r>
                        <a:rPr lang="en-US" dirty="0" err="1" smtClean="0"/>
                        <a:t>Budiman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(PT. </a:t>
                      </a:r>
                      <a:r>
                        <a:rPr lang="en-US" dirty="0" err="1" smtClean="0"/>
                        <a:t>Pandu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Potensi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biotechpreneurship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Produk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Makanan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Yasser Arafat, </a:t>
                      </a:r>
                      <a:r>
                        <a:rPr lang="en-US" dirty="0" err="1" smtClean="0"/>
                        <a:t>M.Si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Kunjungan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lapangan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Tatiek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Kancaniawati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Tegal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Waru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Bodor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bioteknologi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Nur</a:t>
                      </a:r>
                      <a:r>
                        <a:rPr lang="en-US" dirty="0" smtClean="0"/>
                        <a:t>, SH.</a:t>
                      </a:r>
                      <a:r>
                        <a:rPr lang="en-US" baseline="0" dirty="0" smtClean="0"/>
                        <a:t> MH. 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Fak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Hukum</a:t>
                      </a:r>
                      <a:r>
                        <a:rPr lang="en-US" baseline="0" dirty="0" smtClean="0"/>
                        <a:t> UEU)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Analisa</a:t>
                      </a:r>
                      <a:r>
                        <a:rPr lang="en-US" dirty="0" smtClean="0"/>
                        <a:t> Marketing (SWOT)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Jun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Fak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Ekonomi</a:t>
                      </a:r>
                      <a:r>
                        <a:rPr lang="en-US" baseline="0" dirty="0" smtClean="0"/>
                        <a:t> UEU)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4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31787"/>
              </p:ext>
            </p:extLst>
          </p:nvPr>
        </p:nvGraphicFramePr>
        <p:xfrm>
          <a:off x="628650" y="1825625"/>
          <a:ext cx="7886701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/>
                <a:gridCol w="4057651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Pengampu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Keuangan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Jun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Fak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Ekonomi</a:t>
                      </a:r>
                      <a:r>
                        <a:rPr lang="en-US" dirty="0" smtClean="0"/>
                        <a:t>, UEU)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Teknik</a:t>
                      </a:r>
                      <a:r>
                        <a:rPr lang="en-US" dirty="0" smtClean="0"/>
                        <a:t> E-market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Halomoan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Fak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Ilmu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UEU)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Teknik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presentasi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Halomoan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Fak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Ilmu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UEU)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Desain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Gunara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M.Si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Ilmu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Desain</a:t>
                      </a:r>
                      <a:r>
                        <a:rPr lang="en-US" baseline="0" dirty="0" smtClean="0"/>
                        <a:t> - UEU)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Presentasi</a:t>
                      </a:r>
                      <a:r>
                        <a:rPr lang="en-US" dirty="0" smtClean="0"/>
                        <a:t> Ide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(Hulu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Hilir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Radisti A. </a:t>
                      </a:r>
                      <a:r>
                        <a:rPr lang="en-US" dirty="0" err="1" smtClean="0"/>
                        <a:t>Praptiwi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Biotechpreneurship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→</a:t>
            </a:r>
            <a:r>
              <a:rPr lang="en-US" dirty="0" smtClean="0"/>
              <a:t> ENTERPRENEURSHIP in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BIOTECHNOLOGY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u="sng" dirty="0" err="1" smtClean="0"/>
              <a:t>Tujuan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pembelajaran</a:t>
            </a:r>
            <a:r>
              <a:rPr lang="en-US" b="1" u="sng" dirty="0" smtClean="0"/>
              <a:t>:</a:t>
            </a:r>
          </a:p>
          <a:p>
            <a:pPr marL="0" indent="0" algn="ctr">
              <a:buNone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&amp;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b="1" dirty="0" err="1" smtClean="0"/>
              <a:t>kewirausahaan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r>
              <a:rPr lang="en-US" b="1" dirty="0" smtClean="0"/>
              <a:t> </a:t>
            </a:r>
            <a:r>
              <a:rPr lang="en-US" b="1" dirty="0" err="1" smtClean="0"/>
              <a:t>berbasis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&amp; </a:t>
            </a:r>
            <a:r>
              <a:rPr lang="en-US" b="1" dirty="0" err="1" smtClean="0"/>
              <a:t>rekayasa</a:t>
            </a:r>
            <a:r>
              <a:rPr lang="en-US" b="1" dirty="0" smtClean="0"/>
              <a:t> </a:t>
            </a:r>
            <a:r>
              <a:rPr lang="en-US" b="1" dirty="0" err="1" smtClean="0"/>
              <a:t>hayati</a:t>
            </a:r>
            <a:r>
              <a:rPr lang="en-US" b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8"/>
            <a:ext cx="7886700" cy="1009651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Kewirausahaan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dalam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bidang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bioteknologi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5815"/>
            <a:ext cx="7886700" cy="41211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paling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ke-21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dibilang</a:t>
            </a:r>
            <a:r>
              <a:rPr lang="en-US" dirty="0" smtClean="0"/>
              <a:t> “</a:t>
            </a:r>
            <a:r>
              <a:rPr lang="en-US" dirty="0" err="1" smtClean="0"/>
              <a:t>muda</a:t>
            </a:r>
            <a:r>
              <a:rPr lang="en-US" dirty="0" smtClean="0"/>
              <a:t>”.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“</a:t>
            </a:r>
            <a:r>
              <a:rPr lang="en-US" i="1" dirty="0" smtClean="0"/>
              <a:t>early stage of its life-cycle</a:t>
            </a:r>
            <a:r>
              <a:rPr lang="en-US" dirty="0" smtClean="0"/>
              <a:t>”.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639</Words>
  <Application>Microsoft Office PowerPoint</Application>
  <PresentationFormat>On-screen Show (4:3)</PresentationFormat>
  <Paragraphs>129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Referensi</vt:lpstr>
      <vt:lpstr>Tata Tertib Selama Masa Perkuliahan</vt:lpstr>
      <vt:lpstr>PowerPoint Presentation</vt:lpstr>
      <vt:lpstr>PowerPoint Presentation</vt:lpstr>
      <vt:lpstr>Biotechpreneurship</vt:lpstr>
      <vt:lpstr>Kewirausahaan dalam bidang bioteknologi:</vt:lpstr>
      <vt:lpstr>Inovasi dalam bioteknologi</vt:lpstr>
      <vt:lpstr>Inovasi dalam bioteknologi  menawarkan:</vt:lpstr>
      <vt:lpstr>Beberapa contoh teknologi biologi yang telah dikembangkan dalam skala industri (Hine &amp; Kapeleris 2006)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inovasi dalam peralatan pendukung laboratorium</vt:lpstr>
      <vt:lpstr>PowerPoint Presentation</vt:lpstr>
      <vt:lpstr>Next?  Innovation in your backyard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17</cp:revision>
  <dcterms:created xsi:type="dcterms:W3CDTF">2019-03-07T15:44:07Z</dcterms:created>
  <dcterms:modified xsi:type="dcterms:W3CDTF">2019-03-07T18:16:58Z</dcterms:modified>
</cp:coreProperties>
</file>