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D56B71-0F00-45E9-8996-98824733D846}" type="datetimeFigureOut">
              <a:rPr lang="en-US" smtClean="0"/>
              <a:t>09-Jul-19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0D91E1-7D7E-43C1-8E6F-DDD674F7AF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E-COMMERCE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Copperplate Gothic Light" pitchFamily="34" charset="0"/>
              </a:rPr>
              <a:t>Pertemuan</a:t>
            </a:r>
            <a:r>
              <a:rPr lang="en-US" sz="2000" b="1" dirty="0" smtClean="0">
                <a:solidFill>
                  <a:schemeClr val="tx1"/>
                </a:solidFill>
                <a:latin typeface="Copperplate Gothic Light" pitchFamily="34" charset="0"/>
              </a:rPr>
              <a:t> Bag. 2: Practice Based Learning</a:t>
            </a:r>
          </a:p>
          <a:p>
            <a:r>
              <a:rPr lang="en-US" sz="3200" b="1" dirty="0" smtClean="0">
                <a:solidFill>
                  <a:schemeClr val="accent4"/>
                </a:solidFill>
                <a:latin typeface="Copperplate Gothic Light" pitchFamily="34" charset="0"/>
              </a:rPr>
              <a:t>SABUN LIBUAI </a:t>
            </a:r>
            <a:r>
              <a:rPr lang="en-US" sz="3200" b="1" dirty="0" smtClean="0">
                <a:solidFill>
                  <a:schemeClr val="accent4"/>
                </a:solidFill>
                <a:latin typeface="Copperplate Gothic Light" pitchFamily="34" charset="0"/>
              </a:rPr>
              <a:t>(LIDAH </a:t>
            </a:r>
            <a:r>
              <a:rPr lang="en-US" sz="3200" b="1" dirty="0" smtClean="0">
                <a:solidFill>
                  <a:schemeClr val="accent4"/>
                </a:solidFill>
                <a:latin typeface="Copperplate Gothic Light" pitchFamily="34" charset="0"/>
              </a:rPr>
              <a:t>BUAYA)</a:t>
            </a:r>
            <a:endParaRPr lang="en-US" sz="3200" b="1" dirty="0">
              <a:solidFill>
                <a:schemeClr val="accent4"/>
              </a:solidFill>
              <a:latin typeface="Copperplate Gothic Ligh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943600"/>
            <a:ext cx="2127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Halomoan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harahap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ruam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 </a:t>
            </a:r>
            <a:r>
              <a:rPr lang="en-US" dirty="0" err="1" smtClean="0"/>
              <a:t>iritasi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yang </a:t>
            </a:r>
            <a:r>
              <a:rPr lang="en-US" dirty="0" err="1" smtClean="0"/>
              <a:t>sensitif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Manfaat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menengah-atas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kecantikan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sekitaran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Target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SWOT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512124"/>
              </p:ext>
            </p:extLst>
          </p:nvPr>
        </p:nvGraphicFramePr>
        <p:xfrm>
          <a:off x="457200" y="990600"/>
          <a:ext cx="8305800" cy="566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00200"/>
                <a:gridCol w="1600200"/>
                <a:gridCol w="1752600"/>
              </a:tblGrid>
              <a:tr h="38842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Libuai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Detol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Lifeboy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Nuvo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2165600">
                <a:tc>
                  <a:txBody>
                    <a:bodyPr/>
                    <a:lstStyle/>
                    <a:p>
                      <a:r>
                        <a:rPr kumimoji="0" lang="en-US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Alami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tanpa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kimia</a:t>
                      </a:r>
                      <a:endParaRPr lang="en-US" sz="1200" baseline="0" dirty="0" smtClean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Anti </a:t>
                      </a:r>
                      <a:r>
                        <a:rPr lang="en-US" sz="1200" baseline="0" dirty="0" err="1" smtClean="0"/>
                        <a:t>iritasi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baseline="0" dirty="0" err="1" smtClean="0"/>
                        <a:t>Harganya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murah</a:t>
                      </a:r>
                      <a:endParaRPr lang="en-US" sz="1200" baseline="0" dirty="0" smtClean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Tersedia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cair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dikenal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200" baseline="0" dirty="0" err="1" smtClean="0"/>
                        <a:t>Masyarakat</a:t>
                      </a:r>
                      <a:endParaRPr lang="en-US" sz="12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Tersedia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cair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dikenal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200" baseline="0" dirty="0" err="1" smtClean="0"/>
                        <a:t>Masyarakat</a:t>
                      </a:r>
                      <a:endParaRPr lang="en-US" sz="1200" baseline="0" dirty="0" smtClean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banyak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variasi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sabun</a:t>
                      </a:r>
                      <a:endParaRPr lang="en-US" sz="1200" baseline="0" dirty="0" smtClean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baseline="0" dirty="0" err="1" smtClean="0"/>
                        <a:t>murah</a:t>
                      </a:r>
                      <a:endParaRPr lang="en-US" sz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Tersedia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cair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Harganya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murah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Sabun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Tersedia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dalam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batang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cair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  <a:tr h="1245087">
                <a:tc>
                  <a:txBody>
                    <a:bodyPr/>
                    <a:lstStyle/>
                    <a:p>
                      <a:r>
                        <a:rPr kumimoji="0" lang="en-US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Produk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belum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kenal</a:t>
                      </a: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Mahal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Menggunakan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kimia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Menggunakan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kimia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Tidak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banyak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variasi</a:t>
                      </a: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err="1" smtClean="0"/>
                        <a:t>Sulit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ditemukan</a:t>
                      </a:r>
                      <a:r>
                        <a:rPr lang="en-US" sz="1200" baseline="0" dirty="0" smtClean="0"/>
                        <a:t> di </a:t>
                      </a:r>
                      <a:r>
                        <a:rPr lang="en-US" sz="1200" baseline="0" dirty="0" err="1" smtClean="0"/>
                        <a:t>pasaran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Menggunakan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kimia</a:t>
                      </a:r>
                      <a:endParaRPr lang="en-US" sz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dirty="0"/>
                    </a:p>
                  </a:txBody>
                  <a:tcPr/>
                </a:tc>
              </a:tr>
              <a:tr h="388425">
                <a:tc>
                  <a:txBody>
                    <a:bodyPr/>
                    <a:lstStyle/>
                    <a:p>
                      <a:r>
                        <a:rPr kumimoji="0" lang="en-US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Sudah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orang yang </a:t>
                      </a:r>
                      <a:r>
                        <a:rPr lang="en-US" sz="1200" dirty="0" err="1" smtClean="0"/>
                        <a:t>sadar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kecantikan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orang yang </a:t>
                      </a:r>
                      <a:r>
                        <a:rPr lang="en-US" sz="1200" dirty="0" err="1" smtClean="0"/>
                        <a:t>sadar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orang yang </a:t>
                      </a:r>
                      <a:r>
                        <a:rPr lang="en-US" sz="1200" dirty="0" err="1" smtClean="0"/>
                        <a:t>sadar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kulit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err="1" smtClean="0"/>
                        <a:t>Banyak</a:t>
                      </a:r>
                      <a:r>
                        <a:rPr lang="en-US" sz="1200" dirty="0" smtClean="0"/>
                        <a:t> orang yang </a:t>
                      </a:r>
                      <a:r>
                        <a:rPr lang="en-US" sz="1200" dirty="0" err="1" smtClean="0"/>
                        <a:t>sadar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kesehatan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kulit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861983">
                <a:tc>
                  <a:txBody>
                    <a:bodyPr/>
                    <a:lstStyle/>
                    <a:p>
                      <a:r>
                        <a:rPr kumimoji="0" lang="en-US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Ketersediaan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baku</a:t>
                      </a:r>
                      <a:endParaRPr lang="en-US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Bahan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baku</a:t>
                      </a:r>
                      <a:r>
                        <a:rPr lang="en-US" sz="1200" dirty="0" smtClean="0"/>
                        <a:t> yang </a:t>
                      </a:r>
                      <a:r>
                        <a:rPr lang="en-US" sz="1200" dirty="0" err="1" smtClean="0"/>
                        <a:t>mahal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Ketersediaan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tenaga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kerja</a:t>
                      </a:r>
                      <a:endParaRPr lang="en-US" sz="12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Ketersediaan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tenaga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kerja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200" dirty="0" err="1" smtClean="0"/>
                        <a:t>Ketersediaan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tenaga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kerja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Guest\Pictures\METLIT\sabun-batang-dan-sabun-cai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8250" y="1872456"/>
            <a:ext cx="66675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Copperplate Gothic Light" pitchFamily="34" charset="0"/>
              </a:rPr>
              <a:t>SEKIAN</a:t>
            </a:r>
            <a:endParaRPr lang="en-US" sz="6000" dirty="0">
              <a:solidFill>
                <a:schemeClr val="tx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177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Copperplate Gothic Light</vt:lpstr>
      <vt:lpstr>Lucida Sans Unicode</vt:lpstr>
      <vt:lpstr>Times New Roman</vt:lpstr>
      <vt:lpstr>Verdana</vt:lpstr>
      <vt:lpstr>Wingdings 2</vt:lpstr>
      <vt:lpstr>Wingdings 3</vt:lpstr>
      <vt:lpstr>Concourse</vt:lpstr>
      <vt:lpstr> E-COMMERCE</vt:lpstr>
      <vt:lpstr>Manfaat  </vt:lpstr>
      <vt:lpstr>Target Pasar </vt:lpstr>
      <vt:lpstr>Analisis SWOT </vt:lpstr>
      <vt:lpstr>Produk </vt:lpstr>
      <vt:lpstr>SEKIAN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</dc:title>
  <dc:creator>Guest</dc:creator>
  <cp:lastModifiedBy>Radisti</cp:lastModifiedBy>
  <cp:revision>6</cp:revision>
  <dcterms:created xsi:type="dcterms:W3CDTF">2019-07-08T20:29:08Z</dcterms:created>
  <dcterms:modified xsi:type="dcterms:W3CDTF">2019-07-09T05:14:17Z</dcterms:modified>
</cp:coreProperties>
</file>