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62" r:id="rId4"/>
    <p:sldId id="263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7/15/2019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452995"/>
            <a:ext cx="7315200" cy="2088696"/>
          </a:xfrm>
        </p:spPr>
        <p:txBody>
          <a:bodyPr>
            <a:normAutofit/>
          </a:bodyPr>
          <a:lstStyle/>
          <a:p>
            <a:pPr algn="ctr"/>
            <a:r>
              <a:rPr lang="id-ID" sz="5400" b="1" dirty="0" smtClean="0"/>
              <a:t>BIOTECHPRENEURSIP</a:t>
            </a:r>
            <a:endParaRPr lang="id-ID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74032"/>
            <a:ext cx="7315200" cy="914400"/>
          </a:xfrm>
        </p:spPr>
        <p:txBody>
          <a:bodyPr>
            <a:noAutofit/>
          </a:bodyPr>
          <a:lstStyle/>
          <a:p>
            <a:pPr algn="ctr"/>
            <a:r>
              <a:rPr lang="id-ID" sz="3200" b="1" dirty="0" smtClean="0"/>
              <a:t>DESAIN PRODUK</a:t>
            </a:r>
            <a:endParaRPr lang="id-ID" sz="3200" b="1" dirty="0"/>
          </a:p>
        </p:txBody>
      </p:sp>
    </p:spTree>
    <p:extLst>
      <p:ext uri="{BB962C8B-B14F-4D97-AF65-F5344CB8AC3E}">
        <p14:creationId xmlns:p14="http://schemas.microsoft.com/office/powerpoint/2010/main" val="397243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3837"/>
            <a:ext cx="3400023" cy="4601183"/>
          </a:xfrm>
        </p:spPr>
        <p:txBody>
          <a:bodyPr>
            <a:normAutofit/>
          </a:bodyPr>
          <a:lstStyle/>
          <a:p>
            <a:pPr algn="ctr"/>
            <a:r>
              <a:rPr lang="id-ID" sz="4000" dirty="0" smtClean="0"/>
              <a:t>Apa Itu  desain produk???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>
                <a:solidFill>
                  <a:schemeClr val="tx1"/>
                </a:solidFill>
                <a:latin typeface="+mj-lt"/>
                <a:cs typeface="Adobe Arabic" panose="02040503050201020203" pitchFamily="18" charset="-78"/>
              </a:rPr>
              <a:t>Desain produk adalah proses menciptakan produk baru yang akan dijual oleh perusahaan </a:t>
            </a:r>
            <a:r>
              <a:rPr lang="id-ID" dirty="0" smtClean="0">
                <a:solidFill>
                  <a:schemeClr val="tx1"/>
                </a:solidFill>
                <a:latin typeface="+mj-lt"/>
                <a:cs typeface="Adobe Arabic" panose="02040503050201020203" pitchFamily="18" charset="-78"/>
              </a:rPr>
              <a:t>kepada </a:t>
            </a:r>
            <a:r>
              <a:rPr lang="id-ID" dirty="0">
                <a:solidFill>
                  <a:schemeClr val="tx1"/>
                </a:solidFill>
                <a:latin typeface="+mj-lt"/>
                <a:cs typeface="Adobe Arabic" panose="02040503050201020203" pitchFamily="18" charset="-78"/>
              </a:rPr>
              <a:t>pelanggannya. Sebuah konsep yang sangat luas, pada dasarnya generasi dan pengembangan ide-ide yang efektif dan efisien melalui proses yang mengarah ke produk-produk baru. Dalam pendekatan sistematis, desainer produk konsep dan mengevaluasi ide-ide, dan mengubahnya menjadi penemuan yang nyata dari produk.</a:t>
            </a:r>
            <a:endParaRPr lang="id-ID" dirty="0">
              <a:solidFill>
                <a:schemeClr val="tx1"/>
              </a:solidFill>
              <a:latin typeface="+mj-lt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6320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/>
              <a:t>Konsep desain produk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d-ID" b="1" dirty="0">
                <a:solidFill>
                  <a:schemeClr val="tx1"/>
                </a:solidFill>
                <a:latin typeface="+mj-lt"/>
              </a:rPr>
              <a:t>Penelitian dan pengembangan (Research &amp; Development)</a:t>
            </a:r>
            <a:r>
              <a:rPr lang="id-ID" dirty="0">
                <a:solidFill>
                  <a:schemeClr val="tx1"/>
                </a:solidFill>
                <a:latin typeface="+mj-lt"/>
              </a:rPr>
              <a:t> : Penelitian adalah dasar untuk pencarian pengetahuan baru. Meskipun tidak berpengaruh secara langsung, tetapi berdasarkan penelitian, produk baru dapat dikembangkan di masa depan. Penelitian dapat diterapkan untuk mengembangkan produk secara komersial.</a:t>
            </a:r>
          </a:p>
          <a:p>
            <a:pPr algn="just"/>
            <a:r>
              <a:rPr lang="id-ID" b="1" dirty="0">
                <a:solidFill>
                  <a:schemeClr val="tx1"/>
                </a:solidFill>
                <a:latin typeface="+mj-lt"/>
              </a:rPr>
              <a:t>Rekayasa terbalik</a:t>
            </a:r>
            <a:r>
              <a:rPr lang="id-ID" dirty="0">
                <a:solidFill>
                  <a:schemeClr val="tx1"/>
                </a:solidFill>
                <a:latin typeface="+mj-lt"/>
              </a:rPr>
              <a:t> </a:t>
            </a:r>
            <a:r>
              <a:rPr lang="id-ID" dirty="0" smtClean="0">
                <a:solidFill>
                  <a:schemeClr val="tx1"/>
                </a:solidFill>
                <a:latin typeface="+mj-lt"/>
              </a:rPr>
              <a:t>: adalah proses </a:t>
            </a:r>
            <a:r>
              <a:rPr lang="id-ID" dirty="0">
                <a:solidFill>
                  <a:schemeClr val="tx1"/>
                </a:solidFill>
                <a:latin typeface="+mj-lt"/>
              </a:rPr>
              <a:t>pembongkaran suatu produk, memahami desainnya dan mengembangkan suatu produk yang lebih baik daripada yang sudah ada.</a:t>
            </a:r>
          </a:p>
          <a:p>
            <a:pPr algn="just"/>
            <a:r>
              <a:rPr lang="id-ID" b="1" dirty="0" smtClean="0">
                <a:solidFill>
                  <a:schemeClr val="tx1"/>
                </a:solidFill>
                <a:latin typeface="+mj-lt"/>
              </a:rPr>
              <a:t>Penggunaan </a:t>
            </a:r>
            <a:r>
              <a:rPr lang="id-ID" b="1" dirty="0">
                <a:solidFill>
                  <a:schemeClr val="tx1"/>
                </a:solidFill>
                <a:latin typeface="+mj-lt"/>
              </a:rPr>
              <a:t>sistem perangkat lunak</a:t>
            </a:r>
            <a:r>
              <a:rPr lang="id-ID" dirty="0">
                <a:solidFill>
                  <a:schemeClr val="tx1"/>
                </a:solidFill>
                <a:latin typeface="+mj-lt"/>
              </a:rPr>
              <a:t> untuk mengembangkan model terkomputerisasi dari produk baru dan menganalisis parameter desainnya.</a:t>
            </a:r>
          </a:p>
          <a:p>
            <a:pPr algn="just"/>
            <a:r>
              <a:rPr lang="id-ID" b="1" dirty="0">
                <a:solidFill>
                  <a:schemeClr val="tx1"/>
                </a:solidFill>
                <a:latin typeface="+mj-lt"/>
              </a:rPr>
              <a:t>Perlu pendekatan secara sistematik untuk mengintegrasikan semua proses desain produk dan proses-proses pendukungnya</a:t>
            </a:r>
            <a:r>
              <a:rPr lang="id-ID" dirty="0">
                <a:solidFill>
                  <a:schemeClr val="tx1"/>
                </a:solidFill>
                <a:latin typeface="+mj-lt"/>
              </a:rPr>
              <a:t>. Desainer harus memperhatikan dan mempertimbangkan semua aspek siklus hidup produk, termasuk di dalamnya aspek kualitas, biaya, jadwal dan kebutuhan konsumen. </a:t>
            </a:r>
            <a:endParaRPr lang="id-ID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10724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Jenis-jenis </a:t>
            </a:r>
            <a:r>
              <a:rPr lang="id-ID" dirty="0"/>
              <a:t>desain produk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>
                <a:solidFill>
                  <a:schemeClr val="tx1"/>
                </a:solidFill>
              </a:rPr>
              <a:t>Membuat desain produk yang benar-benar baru dengan rancangan dan prototype baru yang belum pernah ada sebelumnya. Berdasarkan penelitian dilakukan inovasi untuk menghasilkan desain produk baru yang kreatif.</a:t>
            </a:r>
          </a:p>
          <a:p>
            <a:pPr algn="just"/>
            <a:r>
              <a:rPr lang="id-ID" dirty="0">
                <a:solidFill>
                  <a:schemeClr val="tx1"/>
                </a:solidFill>
              </a:rPr>
              <a:t>Memodifikasi atau mengembangkan desain produk yang sudah </a:t>
            </a:r>
            <a:r>
              <a:rPr lang="id-ID" dirty="0" smtClean="0">
                <a:solidFill>
                  <a:schemeClr val="tx1"/>
                </a:solidFill>
              </a:rPr>
              <a:t>ada, dengan melihat apakah produk yang di perbarui dapat lebih unggul dari produk sebelumnya. Dan juga produk yang di perbarui harus leih efisien dan sesuai dengan sasaran.</a:t>
            </a:r>
            <a:endParaRPr lang="id-ID" dirty="0">
              <a:solidFill>
                <a:schemeClr val="tx1"/>
              </a:solidFill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18607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dirty="0" smtClean="0"/>
              <a:t>Tujuan Desain Produk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>
                <a:solidFill>
                  <a:schemeClr val="tx1"/>
                </a:solidFill>
                <a:latin typeface="+mj-lt"/>
              </a:rPr>
              <a:t>Untuk menghasilkan produk yang berkualitas tinggi dan mempunyai nilai jual yang tinggi.</a:t>
            </a:r>
          </a:p>
          <a:p>
            <a:pPr algn="just"/>
            <a:r>
              <a:rPr lang="id-ID" dirty="0">
                <a:solidFill>
                  <a:schemeClr val="tx1"/>
                </a:solidFill>
                <a:latin typeface="+mj-lt"/>
              </a:rPr>
              <a:t>Untuk menghasilkan produk yang trend pada masanya.</a:t>
            </a:r>
          </a:p>
          <a:p>
            <a:pPr algn="just"/>
            <a:r>
              <a:rPr lang="id-ID" dirty="0">
                <a:solidFill>
                  <a:schemeClr val="tx1"/>
                </a:solidFill>
                <a:latin typeface="+mj-lt"/>
              </a:rPr>
              <a:t>Untuk membuat produk seekonomis mungkin dalam penggunaan bahan baku dan biaya </a:t>
            </a:r>
            <a:r>
              <a:rPr lang="id-ID" dirty="0" smtClean="0">
                <a:solidFill>
                  <a:schemeClr val="tx1"/>
                </a:solidFill>
                <a:latin typeface="+mj-lt"/>
              </a:rPr>
              <a:t>- </a:t>
            </a:r>
            <a:r>
              <a:rPr lang="id-ID" dirty="0">
                <a:solidFill>
                  <a:schemeClr val="tx1"/>
                </a:solidFill>
                <a:latin typeface="+mj-lt"/>
              </a:rPr>
              <a:t>biaya dengan tanpa mengurangi nilai jual produk tersebut.</a:t>
            </a:r>
          </a:p>
          <a:p>
            <a:endParaRPr lang="id-ID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4278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36395" y="2137894"/>
            <a:ext cx="38347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8000" dirty="0" smtClean="0">
                <a:latin typeface="Adobe Garamond Pro Bold" panose="02020702060506020403" pitchFamily="18" charset="0"/>
              </a:rPr>
              <a:t>SEKIAN</a:t>
            </a:r>
            <a:endParaRPr lang="id-ID" sz="8000" dirty="0"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92869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53</TotalTime>
  <Words>193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Adobe Arabic</vt:lpstr>
      <vt:lpstr>Adobe Garamond Pro Bold</vt:lpstr>
      <vt:lpstr>Corbel</vt:lpstr>
      <vt:lpstr>Wingdings 2</vt:lpstr>
      <vt:lpstr>Frame</vt:lpstr>
      <vt:lpstr>BIOTECHPRENEURSIP</vt:lpstr>
      <vt:lpstr>Apa Itu  desain produk???</vt:lpstr>
      <vt:lpstr>Konsep desain produk</vt:lpstr>
      <vt:lpstr>Jenis-jenis desain produk</vt:lpstr>
      <vt:lpstr>Tujuan Desain Produk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BIOTECHPRENEURSIP</dc:title>
  <dc:creator>User</dc:creator>
  <cp:lastModifiedBy>User</cp:lastModifiedBy>
  <cp:revision>5</cp:revision>
  <dcterms:created xsi:type="dcterms:W3CDTF">2019-07-15T12:31:09Z</dcterms:created>
  <dcterms:modified xsi:type="dcterms:W3CDTF">2019-07-15T13:24:46Z</dcterms:modified>
</cp:coreProperties>
</file>