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1AFF1-9DBD-4F91-AC04-DF38E9143B9C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B42604-703C-45EF-BCD5-BE616108BA47}">
      <dgm:prSet phldrT="[Text]"/>
      <dgm:spPr/>
      <dgm:t>
        <a:bodyPr/>
        <a:lstStyle/>
        <a:p>
          <a:r>
            <a:rPr lang="en-US" b="1" dirty="0" smtClean="0">
              <a:solidFill>
                <a:srgbClr val="FFC000"/>
              </a:solidFill>
            </a:rPr>
            <a:t>BIO</a:t>
          </a:r>
        </a:p>
        <a:p>
          <a:r>
            <a:rPr lang="en-US" b="1" dirty="0" smtClean="0">
              <a:solidFill>
                <a:srgbClr val="FFC000"/>
              </a:solidFill>
            </a:rPr>
            <a:t>TEKNOLOGI</a:t>
          </a:r>
          <a:endParaRPr lang="en-US" b="1" dirty="0">
            <a:solidFill>
              <a:srgbClr val="FFC000"/>
            </a:solidFill>
          </a:endParaRPr>
        </a:p>
      </dgm:t>
    </dgm:pt>
    <dgm:pt modelId="{103C6CD4-2E8D-4062-9740-3D366E52ABA1}" type="parTrans" cxnId="{F8C15FE3-FD38-4E85-80F2-818A1C819674}">
      <dgm:prSet/>
      <dgm:spPr/>
      <dgm:t>
        <a:bodyPr/>
        <a:lstStyle/>
        <a:p>
          <a:endParaRPr lang="en-US"/>
        </a:p>
      </dgm:t>
    </dgm:pt>
    <dgm:pt modelId="{16B75999-B50D-4EA9-BA1E-E52FFFFEBC21}" type="sibTrans" cxnId="{F8C15FE3-FD38-4E85-80F2-818A1C819674}">
      <dgm:prSet/>
      <dgm:spPr/>
      <dgm:t>
        <a:bodyPr/>
        <a:lstStyle/>
        <a:p>
          <a:endParaRPr lang="en-US"/>
        </a:p>
      </dgm:t>
    </dgm:pt>
    <dgm:pt modelId="{6BF310DB-D8F1-4E11-BD08-3C6CB9990419}">
      <dgm:prSet phldrT="[Text]"/>
      <dgm:spPr/>
      <dgm:t>
        <a:bodyPr/>
        <a:lstStyle/>
        <a:p>
          <a:r>
            <a:rPr lang="en-US" dirty="0" smtClean="0"/>
            <a:t>Medical &amp; </a:t>
          </a:r>
          <a:r>
            <a:rPr lang="en-US" dirty="0" err="1" smtClean="0"/>
            <a:t>Farmakologi</a:t>
          </a:r>
          <a:endParaRPr lang="en-US" dirty="0"/>
        </a:p>
      </dgm:t>
    </dgm:pt>
    <dgm:pt modelId="{89524051-9F62-4FBE-AFDA-9181EF104D5E}" type="parTrans" cxnId="{80F5AFB4-C229-4A1B-8445-F82A17227444}">
      <dgm:prSet/>
      <dgm:spPr/>
      <dgm:t>
        <a:bodyPr/>
        <a:lstStyle/>
        <a:p>
          <a:endParaRPr lang="en-US"/>
        </a:p>
      </dgm:t>
    </dgm:pt>
    <dgm:pt modelId="{79968787-F6F5-4859-B63F-4883CFA5EDBC}" type="sibTrans" cxnId="{80F5AFB4-C229-4A1B-8445-F82A17227444}">
      <dgm:prSet/>
      <dgm:spPr/>
      <dgm:t>
        <a:bodyPr/>
        <a:lstStyle/>
        <a:p>
          <a:endParaRPr lang="en-US"/>
        </a:p>
      </dgm:t>
    </dgm:pt>
    <dgm:pt modelId="{3F19EC0D-EC01-440C-97BA-2E0DE38385B7}">
      <dgm:prSet phldrT="[Text]"/>
      <dgm:spPr/>
      <dgm:t>
        <a:bodyPr/>
        <a:lstStyle/>
        <a:p>
          <a:r>
            <a:rPr lang="en-US" dirty="0" err="1" smtClean="0"/>
            <a:t>Pertanian</a:t>
          </a:r>
          <a:r>
            <a:rPr lang="en-US" dirty="0" smtClean="0"/>
            <a:t>, </a:t>
          </a:r>
          <a:r>
            <a:rPr lang="en-US" dirty="0" err="1" smtClean="0"/>
            <a:t>Peternakan</a:t>
          </a:r>
          <a:r>
            <a:rPr lang="en-US" dirty="0" smtClean="0"/>
            <a:t>, </a:t>
          </a:r>
          <a:r>
            <a:rPr lang="en-US" dirty="0" err="1" smtClean="0"/>
            <a:t>Perikanan</a:t>
          </a:r>
          <a:endParaRPr lang="en-US" dirty="0"/>
        </a:p>
      </dgm:t>
    </dgm:pt>
    <dgm:pt modelId="{37099EEA-1712-40B5-95B1-032DFB95D775}" type="parTrans" cxnId="{BECB5B29-80DC-4B89-92DF-6510BC2D97B7}">
      <dgm:prSet/>
      <dgm:spPr/>
      <dgm:t>
        <a:bodyPr/>
        <a:lstStyle/>
        <a:p>
          <a:endParaRPr lang="en-US"/>
        </a:p>
      </dgm:t>
    </dgm:pt>
    <dgm:pt modelId="{EACCB1B6-6049-4734-9E42-F8F2E404B999}" type="sibTrans" cxnId="{BECB5B29-80DC-4B89-92DF-6510BC2D97B7}">
      <dgm:prSet/>
      <dgm:spPr/>
      <dgm:t>
        <a:bodyPr/>
        <a:lstStyle/>
        <a:p>
          <a:endParaRPr lang="en-US"/>
        </a:p>
      </dgm:t>
    </dgm:pt>
    <dgm:pt modelId="{C70750CC-477E-4130-9D8F-4064C464FDEA}">
      <dgm:prSet phldrT="[Text]"/>
      <dgm:spPr/>
      <dgm:t>
        <a:bodyPr/>
        <a:lstStyle/>
        <a:p>
          <a:r>
            <a:rPr lang="en-US" dirty="0" err="1" smtClean="0"/>
            <a:t>Pangan</a:t>
          </a:r>
          <a:endParaRPr lang="en-US" dirty="0"/>
        </a:p>
      </dgm:t>
    </dgm:pt>
    <dgm:pt modelId="{8BB64FFE-D0FE-463D-AC40-C31FF58C5BDB}" type="parTrans" cxnId="{A2C0F3DD-A1F5-4811-B66A-D31F7B1015DE}">
      <dgm:prSet/>
      <dgm:spPr/>
      <dgm:t>
        <a:bodyPr/>
        <a:lstStyle/>
        <a:p>
          <a:endParaRPr lang="en-US"/>
        </a:p>
      </dgm:t>
    </dgm:pt>
    <dgm:pt modelId="{0F0573AD-A698-438D-AB89-6714ECC5C6CA}" type="sibTrans" cxnId="{A2C0F3DD-A1F5-4811-B66A-D31F7B1015DE}">
      <dgm:prSet/>
      <dgm:spPr/>
      <dgm:t>
        <a:bodyPr/>
        <a:lstStyle/>
        <a:p>
          <a:endParaRPr lang="en-US"/>
        </a:p>
      </dgm:t>
    </dgm:pt>
    <dgm:pt modelId="{899B092E-44BD-4BE3-94FE-93C9338B48B2}">
      <dgm:prSet/>
      <dgm:spPr/>
      <dgm:t>
        <a:bodyPr/>
        <a:lstStyle/>
        <a:p>
          <a:r>
            <a:rPr lang="en-US" dirty="0" err="1" smtClean="0"/>
            <a:t>Pemantauan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Pengelolaan</a:t>
          </a:r>
          <a:r>
            <a:rPr lang="en-US" dirty="0" smtClean="0"/>
            <a:t>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en-US" dirty="0"/>
        </a:p>
      </dgm:t>
    </dgm:pt>
    <dgm:pt modelId="{31304DDA-CE51-4297-9012-07DFEE4AFCB1}" type="parTrans" cxnId="{5B15A9FE-370C-4ADF-BEAD-04C193C115AA}">
      <dgm:prSet/>
      <dgm:spPr/>
      <dgm:t>
        <a:bodyPr/>
        <a:lstStyle/>
        <a:p>
          <a:endParaRPr lang="en-US"/>
        </a:p>
      </dgm:t>
    </dgm:pt>
    <dgm:pt modelId="{5B14D3B7-A49C-4795-A014-303BD2691831}" type="sibTrans" cxnId="{5B15A9FE-370C-4ADF-BEAD-04C193C115AA}">
      <dgm:prSet/>
      <dgm:spPr/>
      <dgm:t>
        <a:bodyPr/>
        <a:lstStyle/>
        <a:p>
          <a:endParaRPr lang="en-US"/>
        </a:p>
      </dgm:t>
    </dgm:pt>
    <dgm:pt modelId="{D4D8F66C-B205-43BF-A294-8CE647CE9269}" type="pres">
      <dgm:prSet presAssocID="{31B1AFF1-9DBD-4F91-AC04-DF38E9143B9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E47DF2-7DB9-409C-93B4-4795B39BCE48}" type="pres">
      <dgm:prSet presAssocID="{DFB42604-703C-45EF-BCD5-BE616108BA47}" presName="singleCycle" presStyleCnt="0"/>
      <dgm:spPr/>
    </dgm:pt>
    <dgm:pt modelId="{DAD8EFCD-BD72-4EC1-AF42-A376E2E9D8A7}" type="pres">
      <dgm:prSet presAssocID="{DFB42604-703C-45EF-BCD5-BE616108BA47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14C6D4E-A4B3-4A31-A58D-4DDF9F9BDF3E}" type="pres">
      <dgm:prSet presAssocID="{89524051-9F62-4FBE-AFDA-9181EF104D5E}" presName="Name56" presStyleLbl="parChTrans1D2" presStyleIdx="0" presStyleCnt="4"/>
      <dgm:spPr/>
      <dgm:t>
        <a:bodyPr/>
        <a:lstStyle/>
        <a:p>
          <a:endParaRPr lang="en-US"/>
        </a:p>
      </dgm:t>
    </dgm:pt>
    <dgm:pt modelId="{9F4FE17A-058F-40A2-9311-DC7F9826C2FD}" type="pres">
      <dgm:prSet presAssocID="{6BF310DB-D8F1-4E11-BD08-3C6CB9990419}" presName="text0" presStyleLbl="node1" presStyleIdx="1" presStyleCnt="5" custScaleX="212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BAFF-3EAA-4A33-B923-DE814F75F853}" type="pres">
      <dgm:prSet presAssocID="{37099EEA-1712-40B5-95B1-032DFB95D775}" presName="Name56" presStyleLbl="parChTrans1D2" presStyleIdx="1" presStyleCnt="4"/>
      <dgm:spPr/>
      <dgm:t>
        <a:bodyPr/>
        <a:lstStyle/>
        <a:p>
          <a:endParaRPr lang="en-US"/>
        </a:p>
      </dgm:t>
    </dgm:pt>
    <dgm:pt modelId="{83DB21A2-6C37-400D-BC84-E3EA1A8C5EDE}" type="pres">
      <dgm:prSet presAssocID="{3F19EC0D-EC01-440C-97BA-2E0DE38385B7}" presName="text0" presStyleLbl="node1" presStyleIdx="2" presStyleCnt="5" custScaleX="166168" custRadScaleRad="131948" custRadScaleInc="-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60610-DA01-46BA-95B0-B0356598DE1D}" type="pres">
      <dgm:prSet presAssocID="{8BB64FFE-D0FE-463D-AC40-C31FF58C5BDB}" presName="Name56" presStyleLbl="parChTrans1D2" presStyleIdx="2" presStyleCnt="4"/>
      <dgm:spPr/>
      <dgm:t>
        <a:bodyPr/>
        <a:lstStyle/>
        <a:p>
          <a:endParaRPr lang="en-US"/>
        </a:p>
      </dgm:t>
    </dgm:pt>
    <dgm:pt modelId="{50A03040-FD47-4E27-9E77-D376D51A0B43}" type="pres">
      <dgm:prSet presAssocID="{C70750CC-477E-4130-9D8F-4064C464FDEA}" presName="text0" presStyleLbl="node1" presStyleIdx="3" presStyleCnt="5" custScaleX="254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EA23C-AE79-4DE9-A9C2-3AD4EC7C97BB}" type="pres">
      <dgm:prSet presAssocID="{31304DDA-CE51-4297-9012-07DFEE4AFCB1}" presName="Name56" presStyleLbl="parChTrans1D2" presStyleIdx="3" presStyleCnt="4"/>
      <dgm:spPr/>
      <dgm:t>
        <a:bodyPr/>
        <a:lstStyle/>
        <a:p>
          <a:endParaRPr lang="en-US"/>
        </a:p>
      </dgm:t>
    </dgm:pt>
    <dgm:pt modelId="{3D3F95A2-53D0-418E-99B3-C22E18578EA9}" type="pres">
      <dgm:prSet presAssocID="{899B092E-44BD-4BE3-94FE-93C9338B48B2}" presName="text0" presStyleLbl="node1" presStyleIdx="4" presStyleCnt="5" custScaleX="198392" custRadScaleRad="135662" custRadScaleInc="-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5AFB4-C229-4A1B-8445-F82A17227444}" srcId="{DFB42604-703C-45EF-BCD5-BE616108BA47}" destId="{6BF310DB-D8F1-4E11-BD08-3C6CB9990419}" srcOrd="0" destOrd="0" parTransId="{89524051-9F62-4FBE-AFDA-9181EF104D5E}" sibTransId="{79968787-F6F5-4859-B63F-4883CFA5EDBC}"/>
    <dgm:cxn modelId="{25F6EE86-6F50-4768-886B-A35E345F84A2}" type="presOf" srcId="{89524051-9F62-4FBE-AFDA-9181EF104D5E}" destId="{014C6D4E-A4B3-4A31-A58D-4DDF9F9BDF3E}" srcOrd="0" destOrd="0" presId="urn:microsoft.com/office/officeart/2008/layout/RadialCluster"/>
    <dgm:cxn modelId="{9348FB66-92C8-4884-8B05-07B2201DB387}" type="presOf" srcId="{31B1AFF1-9DBD-4F91-AC04-DF38E9143B9C}" destId="{D4D8F66C-B205-43BF-A294-8CE647CE9269}" srcOrd="0" destOrd="0" presId="urn:microsoft.com/office/officeart/2008/layout/RadialCluster"/>
    <dgm:cxn modelId="{5B15A9FE-370C-4ADF-BEAD-04C193C115AA}" srcId="{DFB42604-703C-45EF-BCD5-BE616108BA47}" destId="{899B092E-44BD-4BE3-94FE-93C9338B48B2}" srcOrd="3" destOrd="0" parTransId="{31304DDA-CE51-4297-9012-07DFEE4AFCB1}" sibTransId="{5B14D3B7-A49C-4795-A014-303BD2691831}"/>
    <dgm:cxn modelId="{BECB5B29-80DC-4B89-92DF-6510BC2D97B7}" srcId="{DFB42604-703C-45EF-BCD5-BE616108BA47}" destId="{3F19EC0D-EC01-440C-97BA-2E0DE38385B7}" srcOrd="1" destOrd="0" parTransId="{37099EEA-1712-40B5-95B1-032DFB95D775}" sibTransId="{EACCB1B6-6049-4734-9E42-F8F2E404B999}"/>
    <dgm:cxn modelId="{C12CAB5E-1F29-4EC8-BD04-CE618342D02A}" type="presOf" srcId="{3F19EC0D-EC01-440C-97BA-2E0DE38385B7}" destId="{83DB21A2-6C37-400D-BC84-E3EA1A8C5EDE}" srcOrd="0" destOrd="0" presId="urn:microsoft.com/office/officeart/2008/layout/RadialCluster"/>
    <dgm:cxn modelId="{57D7E289-7D44-4BE1-AC4E-B244DE56DD69}" type="presOf" srcId="{C70750CC-477E-4130-9D8F-4064C464FDEA}" destId="{50A03040-FD47-4E27-9E77-D376D51A0B43}" srcOrd="0" destOrd="0" presId="urn:microsoft.com/office/officeart/2008/layout/RadialCluster"/>
    <dgm:cxn modelId="{A2C0F3DD-A1F5-4811-B66A-D31F7B1015DE}" srcId="{DFB42604-703C-45EF-BCD5-BE616108BA47}" destId="{C70750CC-477E-4130-9D8F-4064C464FDEA}" srcOrd="2" destOrd="0" parTransId="{8BB64FFE-D0FE-463D-AC40-C31FF58C5BDB}" sibTransId="{0F0573AD-A698-438D-AB89-6714ECC5C6CA}"/>
    <dgm:cxn modelId="{2AD2AB25-008E-4AF5-8131-4BAED23BB4D2}" type="presOf" srcId="{37099EEA-1712-40B5-95B1-032DFB95D775}" destId="{F838BAFF-3EAA-4A33-B923-DE814F75F853}" srcOrd="0" destOrd="0" presId="urn:microsoft.com/office/officeart/2008/layout/RadialCluster"/>
    <dgm:cxn modelId="{F8C15FE3-FD38-4E85-80F2-818A1C819674}" srcId="{31B1AFF1-9DBD-4F91-AC04-DF38E9143B9C}" destId="{DFB42604-703C-45EF-BCD5-BE616108BA47}" srcOrd="0" destOrd="0" parTransId="{103C6CD4-2E8D-4062-9740-3D366E52ABA1}" sibTransId="{16B75999-B50D-4EA9-BA1E-E52FFFFEBC21}"/>
    <dgm:cxn modelId="{02A76389-BE94-4ADF-A3D3-5E2DA08A639E}" type="presOf" srcId="{899B092E-44BD-4BE3-94FE-93C9338B48B2}" destId="{3D3F95A2-53D0-418E-99B3-C22E18578EA9}" srcOrd="0" destOrd="0" presId="urn:microsoft.com/office/officeart/2008/layout/RadialCluster"/>
    <dgm:cxn modelId="{C25B76D2-3232-47B0-95BB-951200966F95}" type="presOf" srcId="{DFB42604-703C-45EF-BCD5-BE616108BA47}" destId="{DAD8EFCD-BD72-4EC1-AF42-A376E2E9D8A7}" srcOrd="0" destOrd="0" presId="urn:microsoft.com/office/officeart/2008/layout/RadialCluster"/>
    <dgm:cxn modelId="{7B109255-91D9-4ABD-BA9D-F9FCD0870D5A}" type="presOf" srcId="{6BF310DB-D8F1-4E11-BD08-3C6CB9990419}" destId="{9F4FE17A-058F-40A2-9311-DC7F9826C2FD}" srcOrd="0" destOrd="0" presId="urn:microsoft.com/office/officeart/2008/layout/RadialCluster"/>
    <dgm:cxn modelId="{B2F1250D-F813-49B6-88A7-ACCEC75693EE}" type="presOf" srcId="{31304DDA-CE51-4297-9012-07DFEE4AFCB1}" destId="{E3BEA23C-AE79-4DE9-A9C2-3AD4EC7C97BB}" srcOrd="0" destOrd="0" presId="urn:microsoft.com/office/officeart/2008/layout/RadialCluster"/>
    <dgm:cxn modelId="{C6211677-E5B9-4CE5-9CE0-9A99E02C9006}" type="presOf" srcId="{8BB64FFE-D0FE-463D-AC40-C31FF58C5BDB}" destId="{B1560610-DA01-46BA-95B0-B0356598DE1D}" srcOrd="0" destOrd="0" presId="urn:microsoft.com/office/officeart/2008/layout/RadialCluster"/>
    <dgm:cxn modelId="{2D1B55CC-C9AD-405F-AD65-5BDA56A0B015}" type="presParOf" srcId="{D4D8F66C-B205-43BF-A294-8CE647CE9269}" destId="{35E47DF2-7DB9-409C-93B4-4795B39BCE48}" srcOrd="0" destOrd="0" presId="urn:microsoft.com/office/officeart/2008/layout/RadialCluster"/>
    <dgm:cxn modelId="{52E37ADB-0A63-42C9-8866-2E9306EE0022}" type="presParOf" srcId="{35E47DF2-7DB9-409C-93B4-4795B39BCE48}" destId="{DAD8EFCD-BD72-4EC1-AF42-A376E2E9D8A7}" srcOrd="0" destOrd="0" presId="urn:microsoft.com/office/officeart/2008/layout/RadialCluster"/>
    <dgm:cxn modelId="{D4AA0B2F-4352-425B-8DA8-FEA0AAACEFDC}" type="presParOf" srcId="{35E47DF2-7DB9-409C-93B4-4795B39BCE48}" destId="{014C6D4E-A4B3-4A31-A58D-4DDF9F9BDF3E}" srcOrd="1" destOrd="0" presId="urn:microsoft.com/office/officeart/2008/layout/RadialCluster"/>
    <dgm:cxn modelId="{69981A87-8590-4764-8EC0-813BBB878FFD}" type="presParOf" srcId="{35E47DF2-7DB9-409C-93B4-4795B39BCE48}" destId="{9F4FE17A-058F-40A2-9311-DC7F9826C2FD}" srcOrd="2" destOrd="0" presId="urn:microsoft.com/office/officeart/2008/layout/RadialCluster"/>
    <dgm:cxn modelId="{A8F81A0B-36E6-4751-A62C-98194E33865D}" type="presParOf" srcId="{35E47DF2-7DB9-409C-93B4-4795B39BCE48}" destId="{F838BAFF-3EAA-4A33-B923-DE814F75F853}" srcOrd="3" destOrd="0" presId="urn:microsoft.com/office/officeart/2008/layout/RadialCluster"/>
    <dgm:cxn modelId="{E3132D62-F241-4343-B566-8E4631C213A7}" type="presParOf" srcId="{35E47DF2-7DB9-409C-93B4-4795B39BCE48}" destId="{83DB21A2-6C37-400D-BC84-E3EA1A8C5EDE}" srcOrd="4" destOrd="0" presId="urn:microsoft.com/office/officeart/2008/layout/RadialCluster"/>
    <dgm:cxn modelId="{7E0A98C4-9000-4921-9456-D640D06C0DF6}" type="presParOf" srcId="{35E47DF2-7DB9-409C-93B4-4795B39BCE48}" destId="{B1560610-DA01-46BA-95B0-B0356598DE1D}" srcOrd="5" destOrd="0" presId="urn:microsoft.com/office/officeart/2008/layout/RadialCluster"/>
    <dgm:cxn modelId="{82455F97-2043-4C80-9E97-2BAFA98620A4}" type="presParOf" srcId="{35E47DF2-7DB9-409C-93B4-4795B39BCE48}" destId="{50A03040-FD47-4E27-9E77-D376D51A0B43}" srcOrd="6" destOrd="0" presId="urn:microsoft.com/office/officeart/2008/layout/RadialCluster"/>
    <dgm:cxn modelId="{FF000435-E810-4D91-B5BB-D26950D14872}" type="presParOf" srcId="{35E47DF2-7DB9-409C-93B4-4795B39BCE48}" destId="{E3BEA23C-AE79-4DE9-A9C2-3AD4EC7C97BB}" srcOrd="7" destOrd="0" presId="urn:microsoft.com/office/officeart/2008/layout/RadialCluster"/>
    <dgm:cxn modelId="{C27363E5-D56A-4F50-AB98-57EE3E144B5F}" type="presParOf" srcId="{35E47DF2-7DB9-409C-93B4-4795B39BCE48}" destId="{3D3F95A2-53D0-418E-99B3-C22E18578EA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8EFCD-BD72-4EC1-AF42-A376E2E9D8A7}">
      <dsp:nvSpPr>
        <dsp:cNvPr id="0" name=""/>
        <dsp:cNvSpPr/>
      </dsp:nvSpPr>
      <dsp:spPr>
        <a:xfrm>
          <a:off x="3299082" y="1685210"/>
          <a:ext cx="1444466" cy="1444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C000"/>
              </a:solidFill>
            </a:rPr>
            <a:t>BIO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C000"/>
              </a:solidFill>
            </a:rPr>
            <a:t>TEKNOLOGI</a:t>
          </a:r>
          <a:endParaRPr lang="en-US" sz="1900" b="1" kern="1200" dirty="0">
            <a:solidFill>
              <a:srgbClr val="FFC000"/>
            </a:solidFill>
          </a:endParaRPr>
        </a:p>
      </dsp:txBody>
      <dsp:txXfrm>
        <a:off x="3369595" y="1755723"/>
        <a:ext cx="1303440" cy="1303440"/>
      </dsp:txXfrm>
    </dsp:sp>
    <dsp:sp modelId="{014C6D4E-A4B3-4A31-A58D-4DDF9F9BDF3E}">
      <dsp:nvSpPr>
        <dsp:cNvPr id="0" name=""/>
        <dsp:cNvSpPr/>
      </dsp:nvSpPr>
      <dsp:spPr>
        <a:xfrm rot="16200000">
          <a:off x="3662813" y="1326708"/>
          <a:ext cx="7170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700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FE17A-058F-40A2-9311-DC7F9826C2FD}">
      <dsp:nvSpPr>
        <dsp:cNvPr id="0" name=""/>
        <dsp:cNvSpPr/>
      </dsp:nvSpPr>
      <dsp:spPr>
        <a:xfrm>
          <a:off x="2992614" y="413"/>
          <a:ext cx="2057401" cy="967792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Medical &amp; </a:t>
          </a:r>
          <a:r>
            <a:rPr lang="en-US" sz="2600" kern="1200" dirty="0" err="1" smtClean="0"/>
            <a:t>Farmakologi</a:t>
          </a:r>
          <a:endParaRPr lang="en-US" sz="2600" kern="1200" dirty="0"/>
        </a:p>
      </dsp:txBody>
      <dsp:txXfrm>
        <a:off x="3039858" y="47657"/>
        <a:ext cx="1962913" cy="873304"/>
      </dsp:txXfrm>
    </dsp:sp>
    <dsp:sp modelId="{F838BAFF-3EAA-4A33-B923-DE814F75F853}">
      <dsp:nvSpPr>
        <dsp:cNvPr id="0" name=""/>
        <dsp:cNvSpPr/>
      </dsp:nvSpPr>
      <dsp:spPr>
        <a:xfrm rot="21580641">
          <a:off x="4743540" y="2400529"/>
          <a:ext cx="10111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119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B21A2-6C37-400D-BC84-E3EA1A8C5EDE}">
      <dsp:nvSpPr>
        <dsp:cNvPr id="0" name=""/>
        <dsp:cNvSpPr/>
      </dsp:nvSpPr>
      <dsp:spPr>
        <a:xfrm>
          <a:off x="5754731" y="1909258"/>
          <a:ext cx="1608161" cy="967792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Pertanian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Peternakan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Perikanan</a:t>
          </a:r>
          <a:endParaRPr lang="en-US" sz="1800" kern="1200" dirty="0"/>
        </a:p>
      </dsp:txBody>
      <dsp:txXfrm>
        <a:off x="5801975" y="1956502"/>
        <a:ext cx="1513673" cy="873304"/>
      </dsp:txXfrm>
    </dsp:sp>
    <dsp:sp modelId="{B1560610-DA01-46BA-95B0-B0356598DE1D}">
      <dsp:nvSpPr>
        <dsp:cNvPr id="0" name=""/>
        <dsp:cNvSpPr/>
      </dsp:nvSpPr>
      <dsp:spPr>
        <a:xfrm rot="5400000">
          <a:off x="3662813" y="3488179"/>
          <a:ext cx="7170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7004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03040-FD47-4E27-9E77-D376D51A0B43}">
      <dsp:nvSpPr>
        <dsp:cNvPr id="0" name=""/>
        <dsp:cNvSpPr/>
      </dsp:nvSpPr>
      <dsp:spPr>
        <a:xfrm>
          <a:off x="2788730" y="3846681"/>
          <a:ext cx="2465170" cy="967792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Pangan</a:t>
          </a:r>
          <a:endParaRPr lang="en-US" sz="3600" kern="1200" dirty="0"/>
        </a:p>
      </dsp:txBody>
      <dsp:txXfrm>
        <a:off x="2835974" y="3893925"/>
        <a:ext cx="2370682" cy="873304"/>
      </dsp:txXfrm>
    </dsp:sp>
    <dsp:sp modelId="{E3BEA23C-AE79-4DE9-A9C2-3AD4EC7C97BB}">
      <dsp:nvSpPr>
        <dsp:cNvPr id="0" name=""/>
        <dsp:cNvSpPr/>
      </dsp:nvSpPr>
      <dsp:spPr>
        <a:xfrm rot="10781181">
          <a:off x="2372396" y="2413934"/>
          <a:ext cx="9266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669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F95A2-53D0-418E-99B3-C22E18578EA9}">
      <dsp:nvSpPr>
        <dsp:cNvPr id="0" name=""/>
        <dsp:cNvSpPr/>
      </dsp:nvSpPr>
      <dsp:spPr>
        <a:xfrm>
          <a:off x="452381" y="1937829"/>
          <a:ext cx="1920022" cy="96779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Pemantauan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Pengelolaan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Kualitas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Lingkungan</a:t>
          </a:r>
          <a:endParaRPr lang="en-US" sz="1700" kern="1200" dirty="0"/>
        </a:p>
      </dsp:txBody>
      <dsp:txXfrm>
        <a:off x="499625" y="1985073"/>
        <a:ext cx="1825534" cy="873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7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7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4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6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2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4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08E6-194C-401E-8D16-154F2F509B67}" type="datetimeFigureOut">
              <a:rPr lang="en-US" smtClean="0"/>
              <a:t>30-Jun-19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B574-4B6E-4B42-B395-0EE61D43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3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14300" y="0"/>
            <a:ext cx="1193006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495800" y="3336904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IBL </a:t>
            </a:r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591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BIOTECHPRENEURSHIP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214938" y="4302678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14. TUGAS PRESENTASI MAHASISWA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068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Overview </a:t>
            </a:r>
            <a:r>
              <a:rPr lang="en-US" b="1" dirty="0" err="1" smtClean="0">
                <a:solidFill>
                  <a:srgbClr val="C00000"/>
                </a:solidFill>
              </a:rPr>
              <a:t>Tugas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Tujuan</a:t>
            </a:r>
            <a:endParaRPr lang="en-US" b="1" dirty="0" smtClean="0"/>
          </a:p>
          <a:p>
            <a:r>
              <a:rPr lang="en-US" dirty="0" smtClean="0"/>
              <a:t>Showcase </a:t>
            </a:r>
            <a:r>
              <a:rPr lang="en-US" dirty="0" err="1" smtClean="0"/>
              <a:t>kreativitas</a:t>
            </a:r>
            <a:r>
              <a:rPr lang="en-US" dirty="0" smtClean="0"/>
              <a:t> ide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entrepreneurship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endParaRPr lang="en-US" b="1" dirty="0" smtClean="0"/>
          </a:p>
          <a:p>
            <a:r>
              <a:rPr lang="en-US" dirty="0" err="1" smtClean="0"/>
              <a:t>Originalitas</a:t>
            </a:r>
            <a:r>
              <a:rPr lang="en-US" dirty="0" smtClean="0"/>
              <a:t> ide</a:t>
            </a:r>
          </a:p>
          <a:p>
            <a:r>
              <a:rPr lang="en-US" dirty="0" err="1" smtClean="0"/>
              <a:t>Feasibilitas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0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Mekanisme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presentasi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7275"/>
          </a:xfrm>
        </p:spPr>
        <p:txBody>
          <a:bodyPr>
            <a:normAutofit/>
          </a:bodyPr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ide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Poster Presentation</a:t>
            </a:r>
            <a:endParaRPr lang="en-US" dirty="0"/>
          </a:p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3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oral presentation (pitching session).</a:t>
            </a:r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Voting para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(50% </a:t>
            </a:r>
            <a:r>
              <a:rPr lang="en-US" dirty="0" err="1" smtClean="0"/>
              <a:t>bobot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(50% </a:t>
            </a:r>
            <a:r>
              <a:rPr lang="en-US" dirty="0" err="1" smtClean="0"/>
              <a:t>bobot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4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1" y="322264"/>
            <a:ext cx="10748963" cy="8635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Lini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bisnis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berhubungan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bioteknologi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729074"/>
              </p:ext>
            </p:extLst>
          </p:nvPr>
        </p:nvGraphicFramePr>
        <p:xfrm>
          <a:off x="2152650" y="1571625"/>
          <a:ext cx="7886700" cy="4814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6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Komponen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Presentasi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/ market</a:t>
            </a:r>
          </a:p>
          <a:p>
            <a:r>
              <a:rPr lang="en-US" dirty="0" err="1" smtClean="0"/>
              <a:t>Feasibilitas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modal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endParaRPr lang="en-US" dirty="0" smtClean="0"/>
          </a:p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(modal,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, </a:t>
            </a:r>
            <a:r>
              <a:rPr lang="en-US" dirty="0" err="1" smtClean="0"/>
              <a:t>prediksi</a:t>
            </a:r>
            <a:r>
              <a:rPr lang="en-US" dirty="0" smtClean="0"/>
              <a:t> profit)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2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Overview Tugas</vt:lpstr>
      <vt:lpstr>Mekanisme presentasi</vt:lpstr>
      <vt:lpstr>Lini bisnis yang berhubungan dengan bioteknologi</vt:lpstr>
      <vt:lpstr>Komponen Presentasi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IBK-591  Biotechpreneurship</dc:title>
  <dc:creator>Radisti</dc:creator>
  <cp:lastModifiedBy>Radisti</cp:lastModifiedBy>
  <cp:revision>5</cp:revision>
  <dcterms:created xsi:type="dcterms:W3CDTF">2019-05-17T18:16:40Z</dcterms:created>
  <dcterms:modified xsi:type="dcterms:W3CDTF">2019-06-30T16:28:55Z</dcterms:modified>
</cp:coreProperties>
</file>