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81" r:id="rId4"/>
    <p:sldId id="258" r:id="rId5"/>
    <p:sldId id="260" r:id="rId6"/>
    <p:sldId id="300" r:id="rId7"/>
    <p:sldId id="268" r:id="rId8"/>
    <p:sldId id="282" r:id="rId9"/>
    <p:sldId id="286" r:id="rId10"/>
    <p:sldId id="319" r:id="rId11"/>
    <p:sldId id="283" r:id="rId12"/>
    <p:sldId id="285" r:id="rId13"/>
    <p:sldId id="288" r:id="rId14"/>
    <p:sldId id="289" r:id="rId15"/>
    <p:sldId id="320" r:id="rId16"/>
    <p:sldId id="291" r:id="rId17"/>
    <p:sldId id="318" r:id="rId18"/>
    <p:sldId id="299" r:id="rId19"/>
    <p:sldId id="278" r:id="rId20"/>
    <p:sldId id="294" r:id="rId21"/>
    <p:sldId id="301" r:id="rId22"/>
    <p:sldId id="264" r:id="rId23"/>
    <p:sldId id="295" r:id="rId24"/>
    <p:sldId id="271" r:id="rId25"/>
    <p:sldId id="274" r:id="rId26"/>
    <p:sldId id="275" r:id="rId27"/>
    <p:sldId id="270" r:id="rId28"/>
    <p:sldId id="272" r:id="rId29"/>
    <p:sldId id="279" r:id="rId30"/>
    <p:sldId id="304" r:id="rId31"/>
    <p:sldId id="310" r:id="rId32"/>
    <p:sldId id="311" r:id="rId33"/>
    <p:sldId id="265" r:id="rId34"/>
    <p:sldId id="305" r:id="rId35"/>
    <p:sldId id="315" r:id="rId36"/>
    <p:sldId id="306" r:id="rId37"/>
    <p:sldId id="307" r:id="rId38"/>
    <p:sldId id="308" r:id="rId39"/>
    <p:sldId id="316" r:id="rId40"/>
    <p:sldId id="309" r:id="rId41"/>
    <p:sldId id="296" r:id="rId42"/>
    <p:sldId id="276" r:id="rId43"/>
    <p:sldId id="297" r:id="rId44"/>
    <p:sldId id="303" r:id="rId45"/>
    <p:sldId id="302" r:id="rId46"/>
    <p:sldId id="317" r:id="rId47"/>
    <p:sldId id="312" r:id="rId48"/>
    <p:sldId id="29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1.jpeg"/><Relationship Id="rId2" Type="http://schemas.openxmlformats.org/officeDocument/2006/relationships/image" Target="../media/image16.tiff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1.jpeg"/><Relationship Id="rId2" Type="http://schemas.openxmlformats.org/officeDocument/2006/relationships/image" Target="../media/image16.tiff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2A1AD-FBB8-4757-BFCA-D6EB88C0A4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FBEEF0-2394-48DA-B628-5539DC80CA3F}">
      <dgm:prSet phldrT="[Text]"/>
      <dgm:spPr/>
      <dgm:t>
        <a:bodyPr/>
        <a:lstStyle/>
        <a:p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topik</a:t>
          </a:r>
          <a:endParaRPr lang="en-US" dirty="0"/>
        </a:p>
      </dgm:t>
    </dgm:pt>
    <dgm:pt modelId="{8C6B077C-4A35-4D13-B76B-27D9F250C582}" type="parTrans" cxnId="{9DC9CF47-6D41-41A7-855F-6BFFDA22CEB6}">
      <dgm:prSet/>
      <dgm:spPr/>
      <dgm:t>
        <a:bodyPr/>
        <a:lstStyle/>
        <a:p>
          <a:endParaRPr lang="en-US"/>
        </a:p>
      </dgm:t>
    </dgm:pt>
    <dgm:pt modelId="{DE92EB85-D2AA-46E6-8C38-540F4E4BE850}" type="sibTrans" cxnId="{9DC9CF47-6D41-41A7-855F-6BFFDA22CEB6}">
      <dgm:prSet/>
      <dgm:spPr/>
      <dgm:t>
        <a:bodyPr/>
        <a:lstStyle/>
        <a:p>
          <a:endParaRPr lang="en-US"/>
        </a:p>
      </dgm:t>
    </dgm:pt>
    <dgm:pt modelId="{810D0D88-A111-4D9A-8204-B0346B6AD6A6}">
      <dgm:prSet phldrT="[Text]"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komersial</a:t>
          </a:r>
          <a:endParaRPr lang="en-US" dirty="0"/>
        </a:p>
      </dgm:t>
    </dgm:pt>
    <dgm:pt modelId="{3C6CD6F4-D900-4011-99DB-F33E18268EEA}" type="parTrans" cxnId="{824B5461-A705-4C05-BACE-A3072FF382F6}">
      <dgm:prSet/>
      <dgm:spPr/>
      <dgm:t>
        <a:bodyPr/>
        <a:lstStyle/>
        <a:p>
          <a:endParaRPr lang="en-US"/>
        </a:p>
      </dgm:t>
    </dgm:pt>
    <dgm:pt modelId="{274A390B-062E-4EEE-85EC-6438EAB37AF0}" type="sibTrans" cxnId="{824B5461-A705-4C05-BACE-A3072FF382F6}">
      <dgm:prSet/>
      <dgm:spPr/>
      <dgm:t>
        <a:bodyPr/>
        <a:lstStyle/>
        <a:p>
          <a:endParaRPr lang="en-US"/>
        </a:p>
      </dgm:t>
    </dgm:pt>
    <dgm:pt modelId="{495866FC-8868-486C-9AF8-5267EFB2F45E}">
      <dgm:prSet phldrT="[Text]"/>
      <dgm:spPr/>
      <dgm:t>
        <a:bodyPr/>
        <a:lstStyle/>
        <a:p>
          <a:r>
            <a:rPr lang="en-US" dirty="0" err="1" smtClean="0"/>
            <a:t>Produksi</a:t>
          </a:r>
          <a:r>
            <a:rPr lang="en-US" dirty="0" smtClean="0"/>
            <a:t> </a:t>
          </a:r>
          <a:r>
            <a:rPr lang="en-US" dirty="0" err="1" smtClean="0"/>
            <a:t>masal</a:t>
          </a:r>
          <a:endParaRPr lang="en-US" dirty="0"/>
        </a:p>
      </dgm:t>
    </dgm:pt>
    <dgm:pt modelId="{C36FE88B-AD7D-4B97-984A-78A81EBB3EF5}" type="parTrans" cxnId="{19D8EECE-9413-4549-BE24-85ABF600BE0F}">
      <dgm:prSet/>
      <dgm:spPr/>
      <dgm:t>
        <a:bodyPr/>
        <a:lstStyle/>
        <a:p>
          <a:endParaRPr lang="en-US"/>
        </a:p>
      </dgm:t>
    </dgm:pt>
    <dgm:pt modelId="{A5B21C8C-1A84-4A28-AC47-312549B6C7C3}" type="sibTrans" cxnId="{19D8EECE-9413-4549-BE24-85ABF600BE0F}">
      <dgm:prSet/>
      <dgm:spPr/>
      <dgm:t>
        <a:bodyPr/>
        <a:lstStyle/>
        <a:p>
          <a:endParaRPr lang="en-US"/>
        </a:p>
      </dgm:t>
    </dgm:pt>
    <dgm:pt modelId="{DF82E9B3-8941-4A2C-A7A8-FCFFBAE48304}">
      <dgm:prSet/>
      <dgm:spPr/>
      <dgm:t>
        <a:bodyPr/>
        <a:lstStyle/>
        <a:p>
          <a:r>
            <a:rPr lang="en-US" dirty="0" err="1" smtClean="0"/>
            <a:t>Riset</a:t>
          </a:r>
          <a:r>
            <a:rPr lang="en-US" dirty="0" smtClean="0"/>
            <a:t> </a:t>
          </a:r>
          <a:r>
            <a:rPr lang="en-US" dirty="0" err="1" smtClean="0"/>
            <a:t>dasar</a:t>
          </a:r>
          <a:endParaRPr lang="en-US" dirty="0"/>
        </a:p>
      </dgm:t>
    </dgm:pt>
    <dgm:pt modelId="{BD82C1D4-BA0E-4577-A10B-828D41A54894}" type="parTrans" cxnId="{89FD7B01-59A3-473A-A2FE-8C42B178EAAC}">
      <dgm:prSet/>
      <dgm:spPr/>
      <dgm:t>
        <a:bodyPr/>
        <a:lstStyle/>
        <a:p>
          <a:endParaRPr lang="en-US"/>
        </a:p>
      </dgm:t>
    </dgm:pt>
    <dgm:pt modelId="{0BB9F75D-66AA-49B1-A9E9-40AFE48D6D02}" type="sibTrans" cxnId="{89FD7B01-59A3-473A-A2FE-8C42B178EAAC}">
      <dgm:prSet/>
      <dgm:spPr/>
      <dgm:t>
        <a:bodyPr/>
        <a:lstStyle/>
        <a:p>
          <a:endParaRPr lang="en-US"/>
        </a:p>
      </dgm:t>
    </dgm:pt>
    <dgm:pt modelId="{ABD3F6EC-682D-4CDF-9D6C-63AA7A27D8C5}">
      <dgm:prSet/>
      <dgm:spPr/>
      <dgm:t>
        <a:bodyPr/>
        <a:lstStyle/>
        <a:p>
          <a:r>
            <a:rPr lang="en-US" dirty="0" err="1" smtClean="0"/>
            <a:t>Scalling</a:t>
          </a:r>
          <a:r>
            <a:rPr lang="en-US" dirty="0" smtClean="0"/>
            <a:t> up</a:t>
          </a:r>
          <a:endParaRPr lang="en-US" dirty="0"/>
        </a:p>
      </dgm:t>
    </dgm:pt>
    <dgm:pt modelId="{A920B298-DD57-41EF-94FA-471E96205AE3}" type="parTrans" cxnId="{FDC2D1EC-C9B4-400D-9088-4633B69BF14E}">
      <dgm:prSet/>
      <dgm:spPr/>
      <dgm:t>
        <a:bodyPr/>
        <a:lstStyle/>
        <a:p>
          <a:endParaRPr lang="en-US"/>
        </a:p>
      </dgm:t>
    </dgm:pt>
    <dgm:pt modelId="{B3A778A4-4ECF-4726-8A97-F9ED3AEB5FE8}" type="sibTrans" cxnId="{FDC2D1EC-C9B4-400D-9088-4633B69BF14E}">
      <dgm:prSet/>
      <dgm:spPr/>
      <dgm:t>
        <a:bodyPr/>
        <a:lstStyle/>
        <a:p>
          <a:endParaRPr lang="en-US"/>
        </a:p>
      </dgm:t>
    </dgm:pt>
    <dgm:pt modelId="{8841CDFA-48C7-47FF-BDE6-B568ACB2061A}" type="pres">
      <dgm:prSet presAssocID="{9A12A1AD-FBB8-4757-BFCA-D6EB88C0A45A}" presName="arrowDiagram" presStyleCnt="0">
        <dgm:presLayoutVars>
          <dgm:chMax val="5"/>
          <dgm:dir/>
          <dgm:resizeHandles val="exact"/>
        </dgm:presLayoutVars>
      </dgm:prSet>
      <dgm:spPr/>
    </dgm:pt>
    <dgm:pt modelId="{FD511FE2-B2F9-4EBB-810D-00C2B3B7179C}" type="pres">
      <dgm:prSet presAssocID="{9A12A1AD-FBB8-4757-BFCA-D6EB88C0A45A}" presName="arrow" presStyleLbl="bgShp" presStyleIdx="0" presStyleCnt="1"/>
      <dgm:spPr/>
    </dgm:pt>
    <dgm:pt modelId="{79259D39-FD02-4A7D-BD2B-3EF7C8B9937D}" type="pres">
      <dgm:prSet presAssocID="{9A12A1AD-FBB8-4757-BFCA-D6EB88C0A45A}" presName="arrowDiagram5" presStyleCnt="0"/>
      <dgm:spPr/>
    </dgm:pt>
    <dgm:pt modelId="{2DC657C6-C33F-4F52-B7F9-61725C106C60}" type="pres">
      <dgm:prSet presAssocID="{B4FBEEF0-2394-48DA-B628-5539DC80CA3F}" presName="bullet5a" presStyleLbl="node1" presStyleIdx="0" presStyleCnt="5"/>
      <dgm:spPr/>
    </dgm:pt>
    <dgm:pt modelId="{12A3AB6D-A436-47DD-AF50-78C950D95094}" type="pres">
      <dgm:prSet presAssocID="{B4FBEEF0-2394-48DA-B628-5539DC80CA3F}" presName="textBox5a" presStyleLbl="revTx" presStyleIdx="0" presStyleCnt="5" custScaleY="40795" custLinFactNeighborX="11546" custLinFactNeighborY="-37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4F18B-5C8B-4181-9967-82496C32CC5C}" type="pres">
      <dgm:prSet presAssocID="{DF82E9B3-8941-4A2C-A7A8-FCFFBAE48304}" presName="bullet5b" presStyleLbl="node1" presStyleIdx="1" presStyleCnt="5" custLinFactX="-39930" custLinFactY="23106" custLinFactNeighborX="-100000" custLinFactNeighborY="100000"/>
      <dgm:spPr/>
    </dgm:pt>
    <dgm:pt modelId="{5C9F70D5-622A-420F-97E4-5C1C451E63F7}" type="pres">
      <dgm:prSet presAssocID="{DF82E9B3-8941-4A2C-A7A8-FCFFBAE48304}" presName="textBox5b" presStyleLbl="revTx" presStyleIdx="1" presStyleCnt="5" custScaleY="13052" custLinFactNeighborX="-22590" custLinFactNeighborY="-2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C81D-6F53-416F-9A41-509934D89C18}" type="pres">
      <dgm:prSet presAssocID="{ABD3F6EC-682D-4CDF-9D6C-63AA7A27D8C5}" presName="bullet5c" presStyleLbl="node1" presStyleIdx="2" presStyleCnt="5" custLinFactX="-100000" custLinFactY="31393" custLinFactNeighborX="-134375" custLinFactNeighborY="100000"/>
      <dgm:spPr/>
    </dgm:pt>
    <dgm:pt modelId="{E98C8DF2-A9C9-4C91-829B-34BDB121CB49}" type="pres">
      <dgm:prSet presAssocID="{ABD3F6EC-682D-4CDF-9D6C-63AA7A27D8C5}" presName="textBox5c" presStyleLbl="revTx" presStyleIdx="2" presStyleCnt="5" custScaleY="10911" custLinFactNeighborX="-51435" custLinFactNeighborY="-30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E577B-907E-4FED-861F-1B1CB082500E}" type="pres">
      <dgm:prSet presAssocID="{810D0D88-A111-4D9A-8204-B0346B6AD6A6}" presName="bullet5d" presStyleLbl="node1" presStyleIdx="3" presStyleCnt="5" custLinFactX="-9971" custLinFactNeighborX="-100000" custLinFactNeighborY="213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D1FCB6-ABF6-48AF-A0CA-85B28C35D224}" type="pres">
      <dgm:prSet presAssocID="{810D0D88-A111-4D9A-8204-B0346B6AD6A6}" presName="textBox5d" presStyleLbl="revTx" presStyleIdx="3" presStyleCnt="5" custScaleY="8142" custLinFactX="-3773" custLinFactNeighborX="-100000" custLinFactNeighborY="-2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793A-3305-4AD8-9CF4-6FB0DD9BCE17}" type="pres">
      <dgm:prSet presAssocID="{495866FC-8868-486C-9AF8-5267EFB2F45E}" presName="bullet5e" presStyleLbl="node1" presStyleIdx="4" presStyleCnt="5" custLinFactNeighborX="-89552" custLinFactNeighborY="8631"/>
      <dgm:spPr/>
    </dgm:pt>
    <dgm:pt modelId="{26AF3E74-4529-4146-A444-E47603A31801}" type="pres">
      <dgm:prSet presAssocID="{495866FC-8868-486C-9AF8-5267EFB2F45E}" presName="textBox5e" presStyleLbl="revTx" presStyleIdx="4" presStyleCnt="5" custScaleY="11191" custLinFactNeighborX="-20455" custLinFactNeighborY="-48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0E353-A8D9-49F5-A30D-367803112A63}" type="presOf" srcId="{495866FC-8868-486C-9AF8-5267EFB2F45E}" destId="{26AF3E74-4529-4146-A444-E47603A31801}" srcOrd="0" destOrd="0" presId="urn:microsoft.com/office/officeart/2005/8/layout/arrow2"/>
    <dgm:cxn modelId="{824B5461-A705-4C05-BACE-A3072FF382F6}" srcId="{9A12A1AD-FBB8-4757-BFCA-D6EB88C0A45A}" destId="{810D0D88-A111-4D9A-8204-B0346B6AD6A6}" srcOrd="3" destOrd="0" parTransId="{3C6CD6F4-D900-4011-99DB-F33E18268EEA}" sibTransId="{274A390B-062E-4EEE-85EC-6438EAB37AF0}"/>
    <dgm:cxn modelId="{19D8EECE-9413-4549-BE24-85ABF600BE0F}" srcId="{9A12A1AD-FBB8-4757-BFCA-D6EB88C0A45A}" destId="{495866FC-8868-486C-9AF8-5267EFB2F45E}" srcOrd="4" destOrd="0" parTransId="{C36FE88B-AD7D-4B97-984A-78A81EBB3EF5}" sibTransId="{A5B21C8C-1A84-4A28-AC47-312549B6C7C3}"/>
    <dgm:cxn modelId="{E7C47087-FE95-4D08-86DE-C5585DA2CD71}" type="presOf" srcId="{810D0D88-A111-4D9A-8204-B0346B6AD6A6}" destId="{DFD1FCB6-ABF6-48AF-A0CA-85B28C35D224}" srcOrd="0" destOrd="0" presId="urn:microsoft.com/office/officeart/2005/8/layout/arrow2"/>
    <dgm:cxn modelId="{08F92204-CB2D-4DDB-BB45-2110676A43BE}" type="presOf" srcId="{ABD3F6EC-682D-4CDF-9D6C-63AA7A27D8C5}" destId="{E98C8DF2-A9C9-4C91-829B-34BDB121CB49}" srcOrd="0" destOrd="0" presId="urn:microsoft.com/office/officeart/2005/8/layout/arrow2"/>
    <dgm:cxn modelId="{89FD7B01-59A3-473A-A2FE-8C42B178EAAC}" srcId="{9A12A1AD-FBB8-4757-BFCA-D6EB88C0A45A}" destId="{DF82E9B3-8941-4A2C-A7A8-FCFFBAE48304}" srcOrd="1" destOrd="0" parTransId="{BD82C1D4-BA0E-4577-A10B-828D41A54894}" sibTransId="{0BB9F75D-66AA-49B1-A9E9-40AFE48D6D02}"/>
    <dgm:cxn modelId="{31F039FD-56C5-47CC-9FB0-F2C46F6E9B2E}" type="presOf" srcId="{B4FBEEF0-2394-48DA-B628-5539DC80CA3F}" destId="{12A3AB6D-A436-47DD-AF50-78C950D95094}" srcOrd="0" destOrd="0" presId="urn:microsoft.com/office/officeart/2005/8/layout/arrow2"/>
    <dgm:cxn modelId="{9DC9CF47-6D41-41A7-855F-6BFFDA22CEB6}" srcId="{9A12A1AD-FBB8-4757-BFCA-D6EB88C0A45A}" destId="{B4FBEEF0-2394-48DA-B628-5539DC80CA3F}" srcOrd="0" destOrd="0" parTransId="{8C6B077C-4A35-4D13-B76B-27D9F250C582}" sibTransId="{DE92EB85-D2AA-46E6-8C38-540F4E4BE850}"/>
    <dgm:cxn modelId="{156FD158-BFA3-459F-95F7-B908212B2AF4}" type="presOf" srcId="{9A12A1AD-FBB8-4757-BFCA-D6EB88C0A45A}" destId="{8841CDFA-48C7-47FF-BDE6-B568ACB2061A}" srcOrd="0" destOrd="0" presId="urn:microsoft.com/office/officeart/2005/8/layout/arrow2"/>
    <dgm:cxn modelId="{FDC2D1EC-C9B4-400D-9088-4633B69BF14E}" srcId="{9A12A1AD-FBB8-4757-BFCA-D6EB88C0A45A}" destId="{ABD3F6EC-682D-4CDF-9D6C-63AA7A27D8C5}" srcOrd="2" destOrd="0" parTransId="{A920B298-DD57-41EF-94FA-471E96205AE3}" sibTransId="{B3A778A4-4ECF-4726-8A97-F9ED3AEB5FE8}"/>
    <dgm:cxn modelId="{E43E23E2-C66B-4615-BA07-67CD889F9C32}" type="presOf" srcId="{DF82E9B3-8941-4A2C-A7A8-FCFFBAE48304}" destId="{5C9F70D5-622A-420F-97E4-5C1C451E63F7}" srcOrd="0" destOrd="0" presId="urn:microsoft.com/office/officeart/2005/8/layout/arrow2"/>
    <dgm:cxn modelId="{46E84F63-DD32-4A7B-A984-07A9FAD58A9F}" type="presParOf" srcId="{8841CDFA-48C7-47FF-BDE6-B568ACB2061A}" destId="{FD511FE2-B2F9-4EBB-810D-00C2B3B7179C}" srcOrd="0" destOrd="0" presId="urn:microsoft.com/office/officeart/2005/8/layout/arrow2"/>
    <dgm:cxn modelId="{1B464D2D-BAE3-459E-A44B-D080B569B37B}" type="presParOf" srcId="{8841CDFA-48C7-47FF-BDE6-B568ACB2061A}" destId="{79259D39-FD02-4A7D-BD2B-3EF7C8B9937D}" srcOrd="1" destOrd="0" presId="urn:microsoft.com/office/officeart/2005/8/layout/arrow2"/>
    <dgm:cxn modelId="{6351716E-CF69-4E44-92BF-642B9DDC6DEC}" type="presParOf" srcId="{79259D39-FD02-4A7D-BD2B-3EF7C8B9937D}" destId="{2DC657C6-C33F-4F52-B7F9-61725C106C60}" srcOrd="0" destOrd="0" presId="urn:microsoft.com/office/officeart/2005/8/layout/arrow2"/>
    <dgm:cxn modelId="{5AF377C1-65A6-470E-AB30-23729EA1D34A}" type="presParOf" srcId="{79259D39-FD02-4A7D-BD2B-3EF7C8B9937D}" destId="{12A3AB6D-A436-47DD-AF50-78C950D95094}" srcOrd="1" destOrd="0" presId="urn:microsoft.com/office/officeart/2005/8/layout/arrow2"/>
    <dgm:cxn modelId="{590876B6-DE02-4B41-A824-CCD4D5592D0E}" type="presParOf" srcId="{79259D39-FD02-4A7D-BD2B-3EF7C8B9937D}" destId="{7174F18B-5C8B-4181-9967-82496C32CC5C}" srcOrd="2" destOrd="0" presId="urn:microsoft.com/office/officeart/2005/8/layout/arrow2"/>
    <dgm:cxn modelId="{B06661A5-5F9D-4674-AD7A-BCC1B389E016}" type="presParOf" srcId="{79259D39-FD02-4A7D-BD2B-3EF7C8B9937D}" destId="{5C9F70D5-622A-420F-97E4-5C1C451E63F7}" srcOrd="3" destOrd="0" presId="urn:microsoft.com/office/officeart/2005/8/layout/arrow2"/>
    <dgm:cxn modelId="{A3DC08CF-5CEA-4F8E-B781-CCF7485C72C7}" type="presParOf" srcId="{79259D39-FD02-4A7D-BD2B-3EF7C8B9937D}" destId="{39A4C81D-6F53-416F-9A41-509934D89C18}" srcOrd="4" destOrd="0" presId="urn:microsoft.com/office/officeart/2005/8/layout/arrow2"/>
    <dgm:cxn modelId="{12B5ACC9-8E43-4020-A05F-ABA98BDB9D04}" type="presParOf" srcId="{79259D39-FD02-4A7D-BD2B-3EF7C8B9937D}" destId="{E98C8DF2-A9C9-4C91-829B-34BDB121CB49}" srcOrd="5" destOrd="0" presId="urn:microsoft.com/office/officeart/2005/8/layout/arrow2"/>
    <dgm:cxn modelId="{C6277303-DAE4-4877-87A6-055236E2F565}" type="presParOf" srcId="{79259D39-FD02-4A7D-BD2B-3EF7C8B9937D}" destId="{4FBE577B-907E-4FED-861F-1B1CB082500E}" srcOrd="6" destOrd="0" presId="urn:microsoft.com/office/officeart/2005/8/layout/arrow2"/>
    <dgm:cxn modelId="{8E88EBAD-156A-414C-A044-76A7C08302B2}" type="presParOf" srcId="{79259D39-FD02-4A7D-BD2B-3EF7C8B9937D}" destId="{DFD1FCB6-ABF6-48AF-A0CA-85B28C35D224}" srcOrd="7" destOrd="0" presId="urn:microsoft.com/office/officeart/2005/8/layout/arrow2"/>
    <dgm:cxn modelId="{4E497F6C-DEF5-4451-93AB-C35FE5AACEB4}" type="presParOf" srcId="{79259D39-FD02-4A7D-BD2B-3EF7C8B9937D}" destId="{3BB6793A-3305-4AD8-9CF4-6FB0DD9BCE17}" srcOrd="8" destOrd="0" presId="urn:microsoft.com/office/officeart/2005/8/layout/arrow2"/>
    <dgm:cxn modelId="{E929D9AE-FB5E-4F6A-A292-49B6CE13B80B}" type="presParOf" srcId="{79259D39-FD02-4A7D-BD2B-3EF7C8B9937D}" destId="{26AF3E74-4529-4146-A444-E47603A3180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A3188-EDD5-4BBC-9DEF-7689533C126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8AAC7-BB93-4269-A24E-CCB68FCB17E2}">
      <dgm:prSet phldrT="[Text]" custT="1"/>
      <dgm:spPr/>
      <dgm:t>
        <a:bodyPr/>
        <a:lstStyle/>
        <a:p>
          <a:r>
            <a:rPr lang="en-ID" sz="2000" dirty="0" err="1" smtClean="0"/>
            <a:t>Enterprenuership</a:t>
          </a:r>
          <a:endParaRPr lang="en-US" sz="2000" dirty="0"/>
        </a:p>
      </dgm:t>
    </dgm:pt>
    <dgm:pt modelId="{AC68DB6F-EEA5-49B3-962A-D58121A1E7C4}" type="parTrans" cxnId="{12E57E7A-125C-4375-9087-E3A32D9CAA5D}">
      <dgm:prSet/>
      <dgm:spPr/>
      <dgm:t>
        <a:bodyPr/>
        <a:lstStyle/>
        <a:p>
          <a:endParaRPr lang="en-US" sz="2000"/>
        </a:p>
      </dgm:t>
    </dgm:pt>
    <dgm:pt modelId="{0238283E-90C0-4384-BF68-A46C3A5F7459}" type="sibTrans" cxnId="{12E57E7A-125C-4375-9087-E3A32D9CAA5D}">
      <dgm:prSet/>
      <dgm:spPr/>
      <dgm:t>
        <a:bodyPr/>
        <a:lstStyle/>
        <a:p>
          <a:endParaRPr lang="en-US" sz="2000"/>
        </a:p>
      </dgm:t>
    </dgm:pt>
    <dgm:pt modelId="{6D11A403-E4C1-4D97-9651-F4FF3402C475}">
      <dgm:prSet phldrT="[Text]" custT="1"/>
      <dgm:spPr/>
      <dgm:t>
        <a:bodyPr/>
        <a:lstStyle/>
        <a:p>
          <a:r>
            <a:rPr lang="en-ID" sz="2000" dirty="0" smtClean="0"/>
            <a:t>Set Goal</a:t>
          </a:r>
          <a:endParaRPr lang="en-US" sz="2000" dirty="0"/>
        </a:p>
      </dgm:t>
    </dgm:pt>
    <dgm:pt modelId="{F827C3F3-0D46-4D88-82D0-3FE60A259424}" type="parTrans" cxnId="{3D5BCE6E-C654-45DA-8F03-78F82E673F25}">
      <dgm:prSet/>
      <dgm:spPr/>
      <dgm:t>
        <a:bodyPr/>
        <a:lstStyle/>
        <a:p>
          <a:endParaRPr lang="en-US" sz="2000"/>
        </a:p>
      </dgm:t>
    </dgm:pt>
    <dgm:pt modelId="{CDC97AC1-352D-442F-820F-81B1EBFCAB31}" type="sibTrans" cxnId="{3D5BCE6E-C654-45DA-8F03-78F82E673F25}">
      <dgm:prSet/>
      <dgm:spPr/>
      <dgm:t>
        <a:bodyPr/>
        <a:lstStyle/>
        <a:p>
          <a:endParaRPr lang="en-US" sz="2000"/>
        </a:p>
      </dgm:t>
    </dgm:pt>
    <dgm:pt modelId="{505820D4-80ED-4E60-962A-7CCB9ADE84CB}">
      <dgm:prSet phldrT="[Text]" custT="1"/>
      <dgm:spPr/>
      <dgm:t>
        <a:bodyPr/>
        <a:lstStyle/>
        <a:p>
          <a:r>
            <a:rPr lang="en-ID" sz="2000" dirty="0" err="1" smtClean="0"/>
            <a:t>Buat</a:t>
          </a:r>
          <a:r>
            <a:rPr lang="en-ID" sz="2000" dirty="0" smtClean="0"/>
            <a:t> </a:t>
          </a:r>
          <a:r>
            <a:rPr lang="en-ID" sz="2000" dirty="0" err="1" smtClean="0"/>
            <a:t>rencana</a:t>
          </a:r>
          <a:r>
            <a:rPr lang="en-ID" sz="2000" dirty="0" smtClean="0"/>
            <a:t> yang </a:t>
          </a:r>
          <a:r>
            <a:rPr lang="en-ID" sz="2000" dirty="0" err="1" smtClean="0"/>
            <a:t>matang</a:t>
          </a:r>
          <a:endParaRPr lang="en-US" sz="2000" dirty="0"/>
        </a:p>
      </dgm:t>
    </dgm:pt>
    <dgm:pt modelId="{1D50C040-FAEB-41AE-A5A9-0386FF7CDF27}" type="parTrans" cxnId="{9C34453F-0177-4D10-9337-6A3598FA4F5D}">
      <dgm:prSet/>
      <dgm:spPr/>
      <dgm:t>
        <a:bodyPr/>
        <a:lstStyle/>
        <a:p>
          <a:endParaRPr lang="en-US" sz="2000"/>
        </a:p>
      </dgm:t>
    </dgm:pt>
    <dgm:pt modelId="{C42DDA96-B36A-41B5-8268-CD2189329FEF}" type="sibTrans" cxnId="{9C34453F-0177-4D10-9337-6A3598FA4F5D}">
      <dgm:prSet/>
      <dgm:spPr/>
      <dgm:t>
        <a:bodyPr/>
        <a:lstStyle/>
        <a:p>
          <a:endParaRPr lang="en-US" sz="2000"/>
        </a:p>
      </dgm:t>
    </dgm:pt>
    <dgm:pt modelId="{84381769-DD5C-45F9-902F-A74A4B573C70}">
      <dgm:prSet phldrT="[Text]" custT="1"/>
      <dgm:spPr/>
      <dgm:t>
        <a:bodyPr/>
        <a:lstStyle/>
        <a:p>
          <a:r>
            <a:rPr lang="en-ID" sz="2000" dirty="0" smtClean="0"/>
            <a:t>Stick </a:t>
          </a:r>
          <a:r>
            <a:rPr lang="en-ID" sz="2000" dirty="0" err="1" smtClean="0"/>
            <a:t>pada</a:t>
          </a:r>
          <a:r>
            <a:rPr lang="en-ID" sz="2000" dirty="0" smtClean="0"/>
            <a:t> </a:t>
          </a:r>
          <a:r>
            <a:rPr lang="en-ID" sz="2000" dirty="0" err="1" smtClean="0"/>
            <a:t>tujuan</a:t>
          </a:r>
          <a:endParaRPr lang="en-US" sz="2000" dirty="0"/>
        </a:p>
      </dgm:t>
    </dgm:pt>
    <dgm:pt modelId="{A4320A8B-6B93-4E94-8D5C-EA9C2AD8F96D}" type="parTrans" cxnId="{07816EEB-4BDA-40AE-AD20-8F94319581B5}">
      <dgm:prSet/>
      <dgm:spPr/>
      <dgm:t>
        <a:bodyPr/>
        <a:lstStyle/>
        <a:p>
          <a:endParaRPr lang="en-US" sz="2000"/>
        </a:p>
      </dgm:t>
    </dgm:pt>
    <dgm:pt modelId="{9A3024F5-A74E-49D6-83AD-BB7F87503376}" type="sibTrans" cxnId="{07816EEB-4BDA-40AE-AD20-8F94319581B5}">
      <dgm:prSet/>
      <dgm:spPr/>
      <dgm:t>
        <a:bodyPr/>
        <a:lstStyle/>
        <a:p>
          <a:endParaRPr lang="en-US" sz="2000"/>
        </a:p>
      </dgm:t>
    </dgm:pt>
    <dgm:pt modelId="{BE2220AC-0E16-4591-9D3E-FF770FAAC367}">
      <dgm:prSet phldrT="[Text]" custT="1"/>
      <dgm:spPr/>
      <dgm:t>
        <a:bodyPr/>
        <a:lstStyle/>
        <a:p>
          <a:r>
            <a:rPr lang="en-ID" sz="2000" dirty="0" err="1" smtClean="0"/>
            <a:t>Pelaksanaan</a:t>
          </a:r>
          <a:endParaRPr lang="en-US" sz="2000" dirty="0"/>
        </a:p>
      </dgm:t>
    </dgm:pt>
    <dgm:pt modelId="{E71DC821-1E6D-4EDE-B940-A368BE6BF2A5}" type="parTrans" cxnId="{B3DC16E4-0DB1-4BFD-89EC-DB2DB4B5310B}">
      <dgm:prSet/>
      <dgm:spPr/>
      <dgm:t>
        <a:bodyPr/>
        <a:lstStyle/>
        <a:p>
          <a:endParaRPr lang="en-US" sz="2000"/>
        </a:p>
      </dgm:t>
    </dgm:pt>
    <dgm:pt modelId="{06E9EC3A-4561-453A-8D8C-88EE7C23CF9A}" type="sibTrans" cxnId="{B3DC16E4-0DB1-4BFD-89EC-DB2DB4B5310B}">
      <dgm:prSet/>
      <dgm:spPr/>
      <dgm:t>
        <a:bodyPr/>
        <a:lstStyle/>
        <a:p>
          <a:endParaRPr lang="en-US" sz="2000"/>
        </a:p>
      </dgm:t>
    </dgm:pt>
    <dgm:pt modelId="{58D9DA87-8076-422F-ACF5-13921EDEB646}">
      <dgm:prSet phldrT="[Text]" custT="1"/>
      <dgm:spPr/>
      <dgm:t>
        <a:bodyPr/>
        <a:lstStyle/>
        <a:p>
          <a:r>
            <a:rPr lang="en-ID" sz="2000" dirty="0" smtClean="0"/>
            <a:t>Target </a:t>
          </a:r>
          <a:r>
            <a:rPr lang="en-ID" sz="2000" dirty="0" err="1" smtClean="0"/>
            <a:t>pasar</a:t>
          </a:r>
          <a:endParaRPr lang="en-US" sz="2000" dirty="0"/>
        </a:p>
      </dgm:t>
    </dgm:pt>
    <dgm:pt modelId="{A60645C8-F00F-4AB6-B6B4-4BD2F6DD834D}" type="parTrans" cxnId="{903C9EFC-59AC-47EE-AADE-E99A741E374B}">
      <dgm:prSet/>
      <dgm:spPr/>
      <dgm:t>
        <a:bodyPr/>
        <a:lstStyle/>
        <a:p>
          <a:endParaRPr lang="en-US" sz="2000"/>
        </a:p>
      </dgm:t>
    </dgm:pt>
    <dgm:pt modelId="{8D3C184F-A163-4C7B-AE34-7FD42CDE305B}" type="sibTrans" cxnId="{903C9EFC-59AC-47EE-AADE-E99A741E374B}">
      <dgm:prSet/>
      <dgm:spPr/>
      <dgm:t>
        <a:bodyPr/>
        <a:lstStyle/>
        <a:p>
          <a:endParaRPr lang="en-US" sz="2000"/>
        </a:p>
      </dgm:t>
    </dgm:pt>
    <dgm:pt modelId="{1294EAF8-9546-4D30-BB57-D52EFDA3F087}">
      <dgm:prSet phldrT="[Text]" custT="1"/>
      <dgm:spPr/>
      <dgm:t>
        <a:bodyPr/>
        <a:lstStyle/>
        <a:p>
          <a:r>
            <a:rPr lang="en-ID" sz="2000" dirty="0" err="1" smtClean="0"/>
            <a:t>Penjualan</a:t>
          </a:r>
          <a:r>
            <a:rPr lang="en-ID" sz="2000" dirty="0" smtClean="0"/>
            <a:t> </a:t>
          </a:r>
          <a:r>
            <a:rPr lang="en-ID" sz="2000" dirty="0" err="1" smtClean="0"/>
            <a:t>produk</a:t>
          </a:r>
          <a:endParaRPr lang="en-US" sz="2000" dirty="0"/>
        </a:p>
      </dgm:t>
    </dgm:pt>
    <dgm:pt modelId="{69B28C31-6E52-43EA-8CB8-A5F1058CB60A}" type="parTrans" cxnId="{0A09B9B7-1B22-4583-A711-B6E06F285CF2}">
      <dgm:prSet/>
      <dgm:spPr/>
      <dgm:t>
        <a:bodyPr/>
        <a:lstStyle/>
        <a:p>
          <a:endParaRPr lang="en-US" sz="2000"/>
        </a:p>
      </dgm:t>
    </dgm:pt>
    <dgm:pt modelId="{F388741B-406A-4C2E-B08D-BB863CD0841D}" type="sibTrans" cxnId="{0A09B9B7-1B22-4583-A711-B6E06F285CF2}">
      <dgm:prSet/>
      <dgm:spPr/>
      <dgm:t>
        <a:bodyPr/>
        <a:lstStyle/>
        <a:p>
          <a:endParaRPr lang="en-US" sz="2000"/>
        </a:p>
      </dgm:t>
    </dgm:pt>
    <dgm:pt modelId="{EBBB96B4-AC0E-40F0-A94A-AE2E97721798}">
      <dgm:prSet/>
      <dgm:spPr/>
      <dgm:t>
        <a:bodyPr/>
        <a:lstStyle/>
        <a:p>
          <a:r>
            <a:rPr lang="en-ID" dirty="0" err="1" smtClean="0"/>
            <a:t>Kebutuhan</a:t>
          </a:r>
          <a:r>
            <a:rPr lang="en-ID" dirty="0" smtClean="0"/>
            <a:t> </a:t>
          </a:r>
          <a:r>
            <a:rPr lang="en-ID" dirty="0" err="1" smtClean="0"/>
            <a:t>Pasar</a:t>
          </a:r>
          <a:endParaRPr lang="en-US" dirty="0"/>
        </a:p>
      </dgm:t>
    </dgm:pt>
    <dgm:pt modelId="{99BBA7D3-8475-4537-94F6-90210C03A6B3}" type="parTrans" cxnId="{6AB0C78B-7F28-4128-BD25-AE8E0F2BC00F}">
      <dgm:prSet/>
      <dgm:spPr/>
      <dgm:t>
        <a:bodyPr/>
        <a:lstStyle/>
        <a:p>
          <a:endParaRPr lang="en-US"/>
        </a:p>
      </dgm:t>
    </dgm:pt>
    <dgm:pt modelId="{C29CBF7A-8A83-4D1D-BD70-7428EE7F4BE2}" type="sibTrans" cxnId="{6AB0C78B-7F28-4128-BD25-AE8E0F2BC00F}">
      <dgm:prSet/>
      <dgm:spPr/>
      <dgm:t>
        <a:bodyPr/>
        <a:lstStyle/>
        <a:p>
          <a:endParaRPr lang="en-US"/>
        </a:p>
      </dgm:t>
    </dgm:pt>
    <dgm:pt modelId="{65523AB8-D6CA-4F69-8B27-A4092ED1CFBA}" type="pres">
      <dgm:prSet presAssocID="{32AA3188-EDD5-4BBC-9DEF-7689533C12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30191-BC44-4CA6-90FD-4DC8CCDC8817}" type="pres">
      <dgm:prSet presAssocID="{7FB8AAC7-BB93-4269-A24E-CCB68FCB17E2}" presName="centerShape" presStyleLbl="node0" presStyleIdx="0" presStyleCnt="1"/>
      <dgm:spPr/>
      <dgm:t>
        <a:bodyPr/>
        <a:lstStyle/>
        <a:p>
          <a:endParaRPr lang="en-US"/>
        </a:p>
      </dgm:t>
    </dgm:pt>
    <dgm:pt modelId="{499D41AD-5534-4797-B61E-0BB336B832AD}" type="pres">
      <dgm:prSet presAssocID="{6D11A403-E4C1-4D97-9651-F4FF3402C4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34CBE-C3FD-4321-9FC0-CCA7A0F137AE}" type="pres">
      <dgm:prSet presAssocID="{6D11A403-E4C1-4D97-9651-F4FF3402C475}" presName="dummy" presStyleCnt="0"/>
      <dgm:spPr/>
    </dgm:pt>
    <dgm:pt modelId="{FE8BB8EC-A319-43B8-9D54-A2A055FBB6D0}" type="pres">
      <dgm:prSet presAssocID="{CDC97AC1-352D-442F-820F-81B1EBFCAB3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0C1B992-6DC4-4D8B-AFB4-083E520AE35A}" type="pres">
      <dgm:prSet presAssocID="{505820D4-80ED-4E60-962A-7CCB9ADE84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0B2F6-A768-490B-9E38-D25237B41C40}" type="pres">
      <dgm:prSet presAssocID="{505820D4-80ED-4E60-962A-7CCB9ADE84CB}" presName="dummy" presStyleCnt="0"/>
      <dgm:spPr/>
    </dgm:pt>
    <dgm:pt modelId="{1CB7AE59-5A7F-4880-99BF-AAAD2C49A8FA}" type="pres">
      <dgm:prSet presAssocID="{C42DDA96-B36A-41B5-8268-CD2189329FE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0D37C86-3547-49F0-940D-5B9B4BEBA019}" type="pres">
      <dgm:prSet presAssocID="{84381769-DD5C-45F9-902F-A74A4B573C7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5413C-8C1D-40C8-929B-A4FF3027DD3C}" type="pres">
      <dgm:prSet presAssocID="{84381769-DD5C-45F9-902F-A74A4B573C70}" presName="dummy" presStyleCnt="0"/>
      <dgm:spPr/>
    </dgm:pt>
    <dgm:pt modelId="{3639E7B4-E113-4130-A469-C8E3E11D8F54}" type="pres">
      <dgm:prSet presAssocID="{9A3024F5-A74E-49D6-83AD-BB7F87503376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8E05913-4BD4-41AC-A06A-10A6C29DF988}" type="pres">
      <dgm:prSet presAssocID="{BE2220AC-0E16-4591-9D3E-FF770FAAC36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131B-DC3D-4AA7-98A8-E1DB61A099A2}" type="pres">
      <dgm:prSet presAssocID="{BE2220AC-0E16-4591-9D3E-FF770FAAC367}" presName="dummy" presStyleCnt="0"/>
      <dgm:spPr/>
    </dgm:pt>
    <dgm:pt modelId="{F9523866-6E3D-4EC0-9546-A3B1A87C41EA}" type="pres">
      <dgm:prSet presAssocID="{06E9EC3A-4561-453A-8D8C-88EE7C23CF9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3CE7E43-8904-4812-A2F3-8A2DD5250AFD}" type="pres">
      <dgm:prSet presAssocID="{58D9DA87-8076-422F-ACF5-13921EDEB6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A9D71-F305-4A53-84B8-9AB2AA759306}" type="pres">
      <dgm:prSet presAssocID="{58D9DA87-8076-422F-ACF5-13921EDEB646}" presName="dummy" presStyleCnt="0"/>
      <dgm:spPr/>
    </dgm:pt>
    <dgm:pt modelId="{870C5CD4-038D-43A7-9F2B-896DFA07EB1E}" type="pres">
      <dgm:prSet presAssocID="{8D3C184F-A163-4C7B-AE34-7FD42CDE305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CF76039F-E831-4DD4-80A2-ED4D5CF23594}" type="pres">
      <dgm:prSet presAssocID="{1294EAF8-9546-4D30-BB57-D52EFDA3F08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8A75-37FA-4DCD-95A3-829DBE3E903C}" type="pres">
      <dgm:prSet presAssocID="{1294EAF8-9546-4D30-BB57-D52EFDA3F087}" presName="dummy" presStyleCnt="0"/>
      <dgm:spPr/>
    </dgm:pt>
    <dgm:pt modelId="{D35EFB93-647B-4993-AC96-A14B26D3DF18}" type="pres">
      <dgm:prSet presAssocID="{F388741B-406A-4C2E-B08D-BB863CD0841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F975FE6-E97F-43FD-BDBD-0D1DD6FA2670}" type="pres">
      <dgm:prSet presAssocID="{EBBB96B4-AC0E-40F0-A94A-AE2E9772179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BD3E2-EEF6-4920-A34C-7D77DCAF96C8}" type="pres">
      <dgm:prSet presAssocID="{EBBB96B4-AC0E-40F0-A94A-AE2E97721798}" presName="dummy" presStyleCnt="0"/>
      <dgm:spPr/>
    </dgm:pt>
    <dgm:pt modelId="{D852C7CD-10F7-4E62-B13F-1BA0B12D2D15}" type="pres">
      <dgm:prSet presAssocID="{C29CBF7A-8A83-4D1D-BD70-7428EE7F4BE2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7D916D6B-6885-4517-B230-EECADF01EC4C}" type="presOf" srcId="{C29CBF7A-8A83-4D1D-BD70-7428EE7F4BE2}" destId="{D852C7CD-10F7-4E62-B13F-1BA0B12D2D15}" srcOrd="0" destOrd="0" presId="urn:microsoft.com/office/officeart/2005/8/layout/radial6"/>
    <dgm:cxn modelId="{F0DE60F2-5C31-4484-9EBB-18E80F59A78F}" type="presOf" srcId="{7FB8AAC7-BB93-4269-A24E-CCB68FCB17E2}" destId="{77A30191-BC44-4CA6-90FD-4DC8CCDC8817}" srcOrd="0" destOrd="0" presId="urn:microsoft.com/office/officeart/2005/8/layout/radial6"/>
    <dgm:cxn modelId="{6AB0C78B-7F28-4128-BD25-AE8E0F2BC00F}" srcId="{7FB8AAC7-BB93-4269-A24E-CCB68FCB17E2}" destId="{EBBB96B4-AC0E-40F0-A94A-AE2E97721798}" srcOrd="6" destOrd="0" parTransId="{99BBA7D3-8475-4537-94F6-90210C03A6B3}" sibTransId="{C29CBF7A-8A83-4D1D-BD70-7428EE7F4BE2}"/>
    <dgm:cxn modelId="{12E57E7A-125C-4375-9087-E3A32D9CAA5D}" srcId="{32AA3188-EDD5-4BBC-9DEF-7689533C1266}" destId="{7FB8AAC7-BB93-4269-A24E-CCB68FCB17E2}" srcOrd="0" destOrd="0" parTransId="{AC68DB6F-EEA5-49B3-962A-D58121A1E7C4}" sibTransId="{0238283E-90C0-4384-BF68-A46C3A5F7459}"/>
    <dgm:cxn modelId="{424FEACB-0C20-40F7-841A-ADE0F8F7E127}" type="presOf" srcId="{EBBB96B4-AC0E-40F0-A94A-AE2E97721798}" destId="{2F975FE6-E97F-43FD-BDBD-0D1DD6FA2670}" srcOrd="0" destOrd="0" presId="urn:microsoft.com/office/officeart/2005/8/layout/radial6"/>
    <dgm:cxn modelId="{B79F0540-B788-4580-84F8-ED0D9788B4E4}" type="presOf" srcId="{6D11A403-E4C1-4D97-9651-F4FF3402C475}" destId="{499D41AD-5534-4797-B61E-0BB336B832AD}" srcOrd="0" destOrd="0" presId="urn:microsoft.com/office/officeart/2005/8/layout/radial6"/>
    <dgm:cxn modelId="{FAF73905-3F34-4A14-89A7-D1D85EC93CB6}" type="presOf" srcId="{F388741B-406A-4C2E-B08D-BB863CD0841D}" destId="{D35EFB93-647B-4993-AC96-A14B26D3DF18}" srcOrd="0" destOrd="0" presId="urn:microsoft.com/office/officeart/2005/8/layout/radial6"/>
    <dgm:cxn modelId="{0A09B9B7-1B22-4583-A711-B6E06F285CF2}" srcId="{7FB8AAC7-BB93-4269-A24E-CCB68FCB17E2}" destId="{1294EAF8-9546-4D30-BB57-D52EFDA3F087}" srcOrd="5" destOrd="0" parTransId="{69B28C31-6E52-43EA-8CB8-A5F1058CB60A}" sibTransId="{F388741B-406A-4C2E-B08D-BB863CD0841D}"/>
    <dgm:cxn modelId="{C6018A77-5D83-4956-93CC-AD3EC017148F}" type="presOf" srcId="{505820D4-80ED-4E60-962A-7CCB9ADE84CB}" destId="{50C1B992-6DC4-4D8B-AFB4-083E520AE35A}" srcOrd="0" destOrd="0" presId="urn:microsoft.com/office/officeart/2005/8/layout/radial6"/>
    <dgm:cxn modelId="{A60C1D45-AA9D-4FB5-8555-2B7D821B0B3D}" type="presOf" srcId="{8D3C184F-A163-4C7B-AE34-7FD42CDE305B}" destId="{870C5CD4-038D-43A7-9F2B-896DFA07EB1E}" srcOrd="0" destOrd="0" presId="urn:microsoft.com/office/officeart/2005/8/layout/radial6"/>
    <dgm:cxn modelId="{9C34453F-0177-4D10-9337-6A3598FA4F5D}" srcId="{7FB8AAC7-BB93-4269-A24E-CCB68FCB17E2}" destId="{505820D4-80ED-4E60-962A-7CCB9ADE84CB}" srcOrd="1" destOrd="0" parTransId="{1D50C040-FAEB-41AE-A5A9-0386FF7CDF27}" sibTransId="{C42DDA96-B36A-41B5-8268-CD2189329FEF}"/>
    <dgm:cxn modelId="{931BDA38-E700-427E-8D52-CC6FCA973497}" type="presOf" srcId="{CDC97AC1-352D-442F-820F-81B1EBFCAB31}" destId="{FE8BB8EC-A319-43B8-9D54-A2A055FBB6D0}" srcOrd="0" destOrd="0" presId="urn:microsoft.com/office/officeart/2005/8/layout/radial6"/>
    <dgm:cxn modelId="{9C487863-F8D3-4AFE-9F17-1AF1593DF12F}" type="presOf" srcId="{BE2220AC-0E16-4591-9D3E-FF770FAAC367}" destId="{78E05913-4BD4-41AC-A06A-10A6C29DF988}" srcOrd="0" destOrd="0" presId="urn:microsoft.com/office/officeart/2005/8/layout/radial6"/>
    <dgm:cxn modelId="{A06B55C9-F1F2-406B-B1C9-2C62C4F44F61}" type="presOf" srcId="{58D9DA87-8076-422F-ACF5-13921EDEB646}" destId="{A3CE7E43-8904-4812-A2F3-8A2DD5250AFD}" srcOrd="0" destOrd="0" presId="urn:microsoft.com/office/officeart/2005/8/layout/radial6"/>
    <dgm:cxn modelId="{07816EEB-4BDA-40AE-AD20-8F94319581B5}" srcId="{7FB8AAC7-BB93-4269-A24E-CCB68FCB17E2}" destId="{84381769-DD5C-45F9-902F-A74A4B573C70}" srcOrd="2" destOrd="0" parTransId="{A4320A8B-6B93-4E94-8D5C-EA9C2AD8F96D}" sibTransId="{9A3024F5-A74E-49D6-83AD-BB7F87503376}"/>
    <dgm:cxn modelId="{6D87D6CF-AEB2-4FEC-926B-2A214D383BD3}" type="presOf" srcId="{84381769-DD5C-45F9-902F-A74A4B573C70}" destId="{50D37C86-3547-49F0-940D-5B9B4BEBA019}" srcOrd="0" destOrd="0" presId="urn:microsoft.com/office/officeart/2005/8/layout/radial6"/>
    <dgm:cxn modelId="{5ABB98D0-C0AF-4D04-9959-ACF02F6B3A92}" type="presOf" srcId="{06E9EC3A-4561-453A-8D8C-88EE7C23CF9A}" destId="{F9523866-6E3D-4EC0-9546-A3B1A87C41EA}" srcOrd="0" destOrd="0" presId="urn:microsoft.com/office/officeart/2005/8/layout/radial6"/>
    <dgm:cxn modelId="{B3DC16E4-0DB1-4BFD-89EC-DB2DB4B5310B}" srcId="{7FB8AAC7-BB93-4269-A24E-CCB68FCB17E2}" destId="{BE2220AC-0E16-4591-9D3E-FF770FAAC367}" srcOrd="3" destOrd="0" parTransId="{E71DC821-1E6D-4EDE-B940-A368BE6BF2A5}" sibTransId="{06E9EC3A-4561-453A-8D8C-88EE7C23CF9A}"/>
    <dgm:cxn modelId="{340A0108-5FC6-41EA-B75C-8FDDEEE09863}" type="presOf" srcId="{1294EAF8-9546-4D30-BB57-D52EFDA3F087}" destId="{CF76039F-E831-4DD4-80A2-ED4D5CF23594}" srcOrd="0" destOrd="0" presId="urn:microsoft.com/office/officeart/2005/8/layout/radial6"/>
    <dgm:cxn modelId="{903C9EFC-59AC-47EE-AADE-E99A741E374B}" srcId="{7FB8AAC7-BB93-4269-A24E-CCB68FCB17E2}" destId="{58D9DA87-8076-422F-ACF5-13921EDEB646}" srcOrd="4" destOrd="0" parTransId="{A60645C8-F00F-4AB6-B6B4-4BD2F6DD834D}" sibTransId="{8D3C184F-A163-4C7B-AE34-7FD42CDE305B}"/>
    <dgm:cxn modelId="{715E7EA5-3ED8-4417-8EC2-12BB997A0338}" type="presOf" srcId="{C42DDA96-B36A-41B5-8268-CD2189329FEF}" destId="{1CB7AE59-5A7F-4880-99BF-AAAD2C49A8FA}" srcOrd="0" destOrd="0" presId="urn:microsoft.com/office/officeart/2005/8/layout/radial6"/>
    <dgm:cxn modelId="{3D5BCE6E-C654-45DA-8F03-78F82E673F25}" srcId="{7FB8AAC7-BB93-4269-A24E-CCB68FCB17E2}" destId="{6D11A403-E4C1-4D97-9651-F4FF3402C475}" srcOrd="0" destOrd="0" parTransId="{F827C3F3-0D46-4D88-82D0-3FE60A259424}" sibTransId="{CDC97AC1-352D-442F-820F-81B1EBFCAB31}"/>
    <dgm:cxn modelId="{28571A13-8F7C-4455-8B1E-32A7F57BE6E6}" type="presOf" srcId="{9A3024F5-A74E-49D6-83AD-BB7F87503376}" destId="{3639E7B4-E113-4130-A469-C8E3E11D8F54}" srcOrd="0" destOrd="0" presId="urn:microsoft.com/office/officeart/2005/8/layout/radial6"/>
    <dgm:cxn modelId="{79FD05A7-7F3C-4C2D-9C35-E14B5A73368B}" type="presOf" srcId="{32AA3188-EDD5-4BBC-9DEF-7689533C1266}" destId="{65523AB8-D6CA-4F69-8B27-A4092ED1CFBA}" srcOrd="0" destOrd="0" presId="urn:microsoft.com/office/officeart/2005/8/layout/radial6"/>
    <dgm:cxn modelId="{42415443-413A-4BC6-8F1E-B6A7DE8F077E}" type="presParOf" srcId="{65523AB8-D6CA-4F69-8B27-A4092ED1CFBA}" destId="{77A30191-BC44-4CA6-90FD-4DC8CCDC8817}" srcOrd="0" destOrd="0" presId="urn:microsoft.com/office/officeart/2005/8/layout/radial6"/>
    <dgm:cxn modelId="{B00F371B-4428-474E-9F82-7CA0A905A622}" type="presParOf" srcId="{65523AB8-D6CA-4F69-8B27-A4092ED1CFBA}" destId="{499D41AD-5534-4797-B61E-0BB336B832AD}" srcOrd="1" destOrd="0" presId="urn:microsoft.com/office/officeart/2005/8/layout/radial6"/>
    <dgm:cxn modelId="{679152B0-0DBD-4CE3-ADB6-0C627E90A6C1}" type="presParOf" srcId="{65523AB8-D6CA-4F69-8B27-A4092ED1CFBA}" destId="{F4934CBE-C3FD-4321-9FC0-CCA7A0F137AE}" srcOrd="2" destOrd="0" presId="urn:microsoft.com/office/officeart/2005/8/layout/radial6"/>
    <dgm:cxn modelId="{D90F60D2-C4E3-41BC-991F-6F90AB4BA6E3}" type="presParOf" srcId="{65523AB8-D6CA-4F69-8B27-A4092ED1CFBA}" destId="{FE8BB8EC-A319-43B8-9D54-A2A055FBB6D0}" srcOrd="3" destOrd="0" presId="urn:microsoft.com/office/officeart/2005/8/layout/radial6"/>
    <dgm:cxn modelId="{F2FFFF3B-1F85-460B-A703-BEEAB714C097}" type="presParOf" srcId="{65523AB8-D6CA-4F69-8B27-A4092ED1CFBA}" destId="{50C1B992-6DC4-4D8B-AFB4-083E520AE35A}" srcOrd="4" destOrd="0" presId="urn:microsoft.com/office/officeart/2005/8/layout/radial6"/>
    <dgm:cxn modelId="{43169F33-52DA-4DBD-9600-119CAB2908DA}" type="presParOf" srcId="{65523AB8-D6CA-4F69-8B27-A4092ED1CFBA}" destId="{15E0B2F6-A768-490B-9E38-D25237B41C40}" srcOrd="5" destOrd="0" presId="urn:microsoft.com/office/officeart/2005/8/layout/radial6"/>
    <dgm:cxn modelId="{BF737E87-DE03-4F78-89BD-21621873AE43}" type="presParOf" srcId="{65523AB8-D6CA-4F69-8B27-A4092ED1CFBA}" destId="{1CB7AE59-5A7F-4880-99BF-AAAD2C49A8FA}" srcOrd="6" destOrd="0" presId="urn:microsoft.com/office/officeart/2005/8/layout/radial6"/>
    <dgm:cxn modelId="{7102C68B-FA76-4BEE-9F40-AA5B5AAE3DA9}" type="presParOf" srcId="{65523AB8-D6CA-4F69-8B27-A4092ED1CFBA}" destId="{50D37C86-3547-49F0-940D-5B9B4BEBA019}" srcOrd="7" destOrd="0" presId="urn:microsoft.com/office/officeart/2005/8/layout/radial6"/>
    <dgm:cxn modelId="{D39C3B04-BFE3-4258-B297-6D429E5358AF}" type="presParOf" srcId="{65523AB8-D6CA-4F69-8B27-A4092ED1CFBA}" destId="{D8D5413C-8C1D-40C8-929B-A4FF3027DD3C}" srcOrd="8" destOrd="0" presId="urn:microsoft.com/office/officeart/2005/8/layout/radial6"/>
    <dgm:cxn modelId="{8E8C015D-BFC8-4805-B9E8-818E0D040C12}" type="presParOf" srcId="{65523AB8-D6CA-4F69-8B27-A4092ED1CFBA}" destId="{3639E7B4-E113-4130-A469-C8E3E11D8F54}" srcOrd="9" destOrd="0" presId="urn:microsoft.com/office/officeart/2005/8/layout/radial6"/>
    <dgm:cxn modelId="{42D915B5-73C7-439C-BC23-523392D8D44B}" type="presParOf" srcId="{65523AB8-D6CA-4F69-8B27-A4092ED1CFBA}" destId="{78E05913-4BD4-41AC-A06A-10A6C29DF988}" srcOrd="10" destOrd="0" presId="urn:microsoft.com/office/officeart/2005/8/layout/radial6"/>
    <dgm:cxn modelId="{5848D75C-2B13-4052-ABC4-A0C3514E1A35}" type="presParOf" srcId="{65523AB8-D6CA-4F69-8B27-A4092ED1CFBA}" destId="{DA2D131B-DC3D-4AA7-98A8-E1DB61A099A2}" srcOrd="11" destOrd="0" presId="urn:microsoft.com/office/officeart/2005/8/layout/radial6"/>
    <dgm:cxn modelId="{444569C1-5DC6-46AC-96D9-956AA47AB675}" type="presParOf" srcId="{65523AB8-D6CA-4F69-8B27-A4092ED1CFBA}" destId="{F9523866-6E3D-4EC0-9546-A3B1A87C41EA}" srcOrd="12" destOrd="0" presId="urn:microsoft.com/office/officeart/2005/8/layout/radial6"/>
    <dgm:cxn modelId="{E468B42E-1489-4175-89C1-6A725929FDFF}" type="presParOf" srcId="{65523AB8-D6CA-4F69-8B27-A4092ED1CFBA}" destId="{A3CE7E43-8904-4812-A2F3-8A2DD5250AFD}" srcOrd="13" destOrd="0" presId="urn:microsoft.com/office/officeart/2005/8/layout/radial6"/>
    <dgm:cxn modelId="{938FE5EC-44AA-46FD-BB77-32F34A6A43D4}" type="presParOf" srcId="{65523AB8-D6CA-4F69-8B27-A4092ED1CFBA}" destId="{0DDA9D71-F305-4A53-84B8-9AB2AA759306}" srcOrd="14" destOrd="0" presId="urn:microsoft.com/office/officeart/2005/8/layout/radial6"/>
    <dgm:cxn modelId="{74FEC4D2-D7DC-43DC-B4CF-9BF30EC57C0B}" type="presParOf" srcId="{65523AB8-D6CA-4F69-8B27-A4092ED1CFBA}" destId="{870C5CD4-038D-43A7-9F2B-896DFA07EB1E}" srcOrd="15" destOrd="0" presId="urn:microsoft.com/office/officeart/2005/8/layout/radial6"/>
    <dgm:cxn modelId="{2A13D83D-911B-48E2-8D10-C2B55D8CB994}" type="presParOf" srcId="{65523AB8-D6CA-4F69-8B27-A4092ED1CFBA}" destId="{CF76039F-E831-4DD4-80A2-ED4D5CF23594}" srcOrd="16" destOrd="0" presId="urn:microsoft.com/office/officeart/2005/8/layout/radial6"/>
    <dgm:cxn modelId="{1224AE18-5208-4ECA-AC51-2A1EE25F6126}" type="presParOf" srcId="{65523AB8-D6CA-4F69-8B27-A4092ED1CFBA}" destId="{F8328A75-37FA-4DCD-95A3-829DBE3E903C}" srcOrd="17" destOrd="0" presId="urn:microsoft.com/office/officeart/2005/8/layout/radial6"/>
    <dgm:cxn modelId="{26BBE4B9-16CF-45DC-B3B4-40829F43DDB4}" type="presParOf" srcId="{65523AB8-D6CA-4F69-8B27-A4092ED1CFBA}" destId="{D35EFB93-647B-4993-AC96-A14B26D3DF18}" srcOrd="18" destOrd="0" presId="urn:microsoft.com/office/officeart/2005/8/layout/radial6"/>
    <dgm:cxn modelId="{BCEE057F-87E1-4B2C-9391-C6A766DC35CF}" type="presParOf" srcId="{65523AB8-D6CA-4F69-8B27-A4092ED1CFBA}" destId="{2F975FE6-E97F-43FD-BDBD-0D1DD6FA2670}" srcOrd="19" destOrd="0" presId="urn:microsoft.com/office/officeart/2005/8/layout/radial6"/>
    <dgm:cxn modelId="{97C0D589-33D3-48A9-BC8E-78737CFF00C1}" type="presParOf" srcId="{65523AB8-D6CA-4F69-8B27-A4092ED1CFBA}" destId="{0AEBD3E2-EEF6-4920-A34C-7D77DCAF96C8}" srcOrd="20" destOrd="0" presId="urn:microsoft.com/office/officeart/2005/8/layout/radial6"/>
    <dgm:cxn modelId="{373C3E79-C19A-405C-A388-4058BF9A948E}" type="presParOf" srcId="{65523AB8-D6CA-4F69-8B27-A4092ED1CFBA}" destId="{D852C7CD-10F7-4E62-B13F-1BA0B12D2D1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2AF4D-6E36-41EE-9784-358D580D24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6599F61-DDEF-4073-8B41-65F305E8E318}">
      <dgm:prSet phldrT="[Text]"/>
      <dgm:spPr/>
      <dgm:t>
        <a:bodyPr/>
        <a:lstStyle/>
        <a:p>
          <a:r>
            <a:rPr lang="en-US" dirty="0" err="1" smtClean="0"/>
            <a:t>Pemanenan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bak</a:t>
          </a:r>
          <a:r>
            <a:rPr lang="en-US" dirty="0" smtClean="0"/>
            <a:t> </a:t>
          </a:r>
          <a:r>
            <a:rPr lang="en-US" dirty="0" err="1" smtClean="0"/>
            <a:t>kultivasi</a:t>
          </a:r>
          <a:endParaRPr lang="en-US" dirty="0"/>
        </a:p>
      </dgm:t>
    </dgm:pt>
    <dgm:pt modelId="{06B0A3C9-57BF-47B1-97A4-E7A91FE022DE}" type="parTrans" cxnId="{A14C91C4-2A8C-4146-B88B-3CF908A222E6}">
      <dgm:prSet/>
      <dgm:spPr/>
      <dgm:t>
        <a:bodyPr/>
        <a:lstStyle/>
        <a:p>
          <a:endParaRPr lang="en-US"/>
        </a:p>
      </dgm:t>
    </dgm:pt>
    <dgm:pt modelId="{1BFF3872-6EB8-4A4D-B8E4-8688B4D55A32}" type="sibTrans" cxnId="{A14C91C4-2A8C-4146-B88B-3CF908A222E6}">
      <dgm:prSet/>
      <dgm:spPr/>
      <dgm:t>
        <a:bodyPr/>
        <a:lstStyle/>
        <a:p>
          <a:endParaRPr lang="en-US"/>
        </a:p>
      </dgm:t>
    </dgm:pt>
    <dgm:pt modelId="{3B155D57-9A52-4101-85DC-1285EA5B2355}">
      <dgm:prSet phldrT="[Text]"/>
      <dgm:spPr/>
      <dgm:t>
        <a:bodyPr/>
        <a:lstStyle/>
        <a:p>
          <a:r>
            <a:rPr lang="en-US" dirty="0" err="1" smtClean="0"/>
            <a:t>Penyaringan</a:t>
          </a:r>
          <a:endParaRPr lang="en-US" dirty="0"/>
        </a:p>
      </dgm:t>
    </dgm:pt>
    <dgm:pt modelId="{3B6FFEFA-E36E-43D7-B218-77A8AC08EE68}" type="parTrans" cxnId="{D423F67D-E793-4A91-9845-6F8D694C2316}">
      <dgm:prSet/>
      <dgm:spPr/>
      <dgm:t>
        <a:bodyPr/>
        <a:lstStyle/>
        <a:p>
          <a:endParaRPr lang="en-US"/>
        </a:p>
      </dgm:t>
    </dgm:pt>
    <dgm:pt modelId="{B14AB183-957C-42A1-89F5-5965BB906425}" type="sibTrans" cxnId="{D423F67D-E793-4A91-9845-6F8D694C2316}">
      <dgm:prSet/>
      <dgm:spPr/>
      <dgm:t>
        <a:bodyPr/>
        <a:lstStyle/>
        <a:p>
          <a:endParaRPr lang="en-US"/>
        </a:p>
      </dgm:t>
    </dgm:pt>
    <dgm:pt modelId="{93BA7904-8DF7-4BD1-BAF0-2DEB7FF4322A}">
      <dgm:prSet phldrT="[Text]"/>
      <dgm:spPr/>
      <dgm:t>
        <a:bodyPr/>
        <a:lstStyle/>
        <a:p>
          <a:r>
            <a:rPr lang="en-US" dirty="0" err="1" smtClean="0"/>
            <a:t>Pencucian</a:t>
          </a:r>
          <a:endParaRPr lang="en-US" dirty="0"/>
        </a:p>
      </dgm:t>
    </dgm:pt>
    <dgm:pt modelId="{4426A78D-EA01-4436-99C9-D0604977B87D}" type="parTrans" cxnId="{871F0576-8A67-46D1-8A7F-DFD8220B47DA}">
      <dgm:prSet/>
      <dgm:spPr/>
      <dgm:t>
        <a:bodyPr/>
        <a:lstStyle/>
        <a:p>
          <a:endParaRPr lang="en-US"/>
        </a:p>
      </dgm:t>
    </dgm:pt>
    <dgm:pt modelId="{E972C224-D770-4D6B-8C17-0FDFFC43FB73}" type="sibTrans" cxnId="{871F0576-8A67-46D1-8A7F-DFD8220B47DA}">
      <dgm:prSet/>
      <dgm:spPr/>
      <dgm:t>
        <a:bodyPr/>
        <a:lstStyle/>
        <a:p>
          <a:endParaRPr lang="en-US"/>
        </a:p>
      </dgm:t>
    </dgm:pt>
    <dgm:pt modelId="{EDC5FC10-45C5-49A6-8C77-C72D081C7FE8}">
      <dgm:prSet/>
      <dgm:spPr/>
      <dgm:t>
        <a:bodyPr/>
        <a:lstStyle/>
        <a:p>
          <a:r>
            <a:rPr lang="en-US" dirty="0" err="1" smtClean="0"/>
            <a:t>Penirisan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kering</a:t>
          </a:r>
          <a:r>
            <a:rPr lang="en-US" dirty="0" smtClean="0"/>
            <a:t> </a:t>
          </a:r>
          <a:r>
            <a:rPr lang="en-US" dirty="0" err="1" smtClean="0"/>
            <a:t>angin</a:t>
          </a:r>
          <a:endParaRPr lang="en-US" dirty="0"/>
        </a:p>
      </dgm:t>
    </dgm:pt>
    <dgm:pt modelId="{35A3149D-0CBF-4ABB-89AF-98A0CCD3E244}" type="parTrans" cxnId="{71EAA1E3-39E7-402F-9308-02AC9DC1D57B}">
      <dgm:prSet/>
      <dgm:spPr/>
      <dgm:t>
        <a:bodyPr/>
        <a:lstStyle/>
        <a:p>
          <a:endParaRPr lang="en-US"/>
        </a:p>
      </dgm:t>
    </dgm:pt>
    <dgm:pt modelId="{E145C407-CC90-4428-91BE-6074B086695E}" type="sibTrans" cxnId="{71EAA1E3-39E7-402F-9308-02AC9DC1D57B}">
      <dgm:prSet/>
      <dgm:spPr/>
      <dgm:t>
        <a:bodyPr/>
        <a:lstStyle/>
        <a:p>
          <a:endParaRPr lang="en-US"/>
        </a:p>
      </dgm:t>
    </dgm:pt>
    <dgm:pt modelId="{3E68F38C-D0E4-48AD-AE3F-6A8599827DDA}">
      <dgm:prSet/>
      <dgm:spPr/>
      <dgm:t>
        <a:bodyPr/>
        <a:lstStyle/>
        <a:p>
          <a:r>
            <a:rPr lang="en-US" dirty="0" err="1" smtClean="0"/>
            <a:t>Penepungan</a:t>
          </a:r>
          <a:r>
            <a:rPr lang="en-US" dirty="0" smtClean="0"/>
            <a:t>, </a:t>
          </a:r>
          <a:r>
            <a:rPr lang="en-US" dirty="0" err="1" smtClean="0"/>
            <a:t>Sortasi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pengemasan</a:t>
          </a:r>
          <a:endParaRPr lang="en-US" dirty="0"/>
        </a:p>
      </dgm:t>
    </dgm:pt>
    <dgm:pt modelId="{1B0D5D24-10C6-46C4-B997-32E9683D47E5}" type="parTrans" cxnId="{C313DEA1-07B0-46C5-98DF-2E21EC171347}">
      <dgm:prSet/>
      <dgm:spPr/>
      <dgm:t>
        <a:bodyPr/>
        <a:lstStyle/>
        <a:p>
          <a:endParaRPr lang="en-US"/>
        </a:p>
      </dgm:t>
    </dgm:pt>
    <dgm:pt modelId="{4C30E913-190E-47F9-B078-7ED1478F8A59}" type="sibTrans" cxnId="{C313DEA1-07B0-46C5-98DF-2E21EC171347}">
      <dgm:prSet/>
      <dgm:spPr/>
      <dgm:t>
        <a:bodyPr/>
        <a:lstStyle/>
        <a:p>
          <a:endParaRPr lang="en-US"/>
        </a:p>
      </dgm:t>
    </dgm:pt>
    <dgm:pt modelId="{B00B6A98-C88D-40DB-892F-830E792F00E6}" type="pres">
      <dgm:prSet presAssocID="{4032AF4D-6E36-41EE-9784-358D580D2450}" presName="arrowDiagram" presStyleCnt="0">
        <dgm:presLayoutVars>
          <dgm:chMax val="5"/>
          <dgm:dir/>
          <dgm:resizeHandles val="exact"/>
        </dgm:presLayoutVars>
      </dgm:prSet>
      <dgm:spPr/>
    </dgm:pt>
    <dgm:pt modelId="{690EF0F2-81F9-4409-BD06-886430F7BE65}" type="pres">
      <dgm:prSet presAssocID="{4032AF4D-6E36-41EE-9784-358D580D2450}" presName="arrow" presStyleLbl="bgShp" presStyleIdx="0" presStyleCnt="1" custLinFactNeighborX="170"/>
      <dgm:spPr/>
    </dgm:pt>
    <dgm:pt modelId="{9BCDE42C-0493-4C36-9A68-CE86248C8C22}" type="pres">
      <dgm:prSet presAssocID="{4032AF4D-6E36-41EE-9784-358D580D2450}" presName="arrowDiagram5" presStyleCnt="0"/>
      <dgm:spPr/>
    </dgm:pt>
    <dgm:pt modelId="{D7B75E5F-0CED-4E3F-898E-7745CBBCB829}" type="pres">
      <dgm:prSet presAssocID="{C6599F61-DDEF-4073-8B41-65F305E8E318}" presName="bullet5a" presStyleLbl="node1" presStyleIdx="0" presStyleCnt="5"/>
      <dgm:spPr/>
    </dgm:pt>
    <dgm:pt modelId="{2A7B3161-A08C-4CD9-880E-78436B027DA1}" type="pres">
      <dgm:prSet presAssocID="{C6599F61-DDEF-4073-8B41-65F305E8E318}" presName="textBox5a" presStyleLbl="revTx" presStyleIdx="0" presStyleCnt="5" custScaleX="263811" custScaleY="35921" custLinFactNeighborY="-21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B0797-6078-41B8-996B-02D564CE0B7B}" type="pres">
      <dgm:prSet presAssocID="{3B155D57-9A52-4101-85DC-1285EA5B2355}" presName="bullet5b" presStyleLbl="node1" presStyleIdx="1" presStyleCnt="5"/>
      <dgm:spPr/>
    </dgm:pt>
    <dgm:pt modelId="{D34F778F-BF6B-433A-A0F9-5757A978E1C1}" type="pres">
      <dgm:prSet presAssocID="{3B155D57-9A52-4101-85DC-1285EA5B235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10DFE-F67F-47CA-BB0A-F46C476865F7}" type="pres">
      <dgm:prSet presAssocID="{93BA7904-8DF7-4BD1-BAF0-2DEB7FF4322A}" presName="bullet5c" presStyleLbl="node1" presStyleIdx="2" presStyleCnt="5"/>
      <dgm:spPr/>
    </dgm:pt>
    <dgm:pt modelId="{D4B58C3D-7E58-4ECF-BCCE-0401FDF9F3C2}" type="pres">
      <dgm:prSet presAssocID="{93BA7904-8DF7-4BD1-BAF0-2DEB7FF4322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0627F-FCD3-4AB6-ABDE-4131924AC623}" type="pres">
      <dgm:prSet presAssocID="{EDC5FC10-45C5-49A6-8C77-C72D081C7FE8}" presName="bullet5d" presStyleLbl="node1" presStyleIdx="3" presStyleCnt="5"/>
      <dgm:spPr/>
    </dgm:pt>
    <dgm:pt modelId="{9A279D17-70FC-4D5C-8B07-9A922978F636}" type="pres">
      <dgm:prSet presAssocID="{EDC5FC10-45C5-49A6-8C77-C72D081C7FE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3E8C7-CC1C-4E83-A451-A23302429618}" type="pres">
      <dgm:prSet presAssocID="{3E68F38C-D0E4-48AD-AE3F-6A8599827DDA}" presName="bullet5e" presStyleLbl="node1" presStyleIdx="4" presStyleCnt="5"/>
      <dgm:spPr/>
    </dgm:pt>
    <dgm:pt modelId="{FBD25FB0-0B9F-4A9E-9365-0CD0073BB588}" type="pres">
      <dgm:prSet presAssocID="{3E68F38C-D0E4-48AD-AE3F-6A8599827DD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C8EEB-917D-459B-94BE-79F81062AEB1}" type="presOf" srcId="{C6599F61-DDEF-4073-8B41-65F305E8E318}" destId="{2A7B3161-A08C-4CD9-880E-78436B027DA1}" srcOrd="0" destOrd="0" presId="urn:microsoft.com/office/officeart/2005/8/layout/arrow2"/>
    <dgm:cxn modelId="{5FF2306B-AD85-4B79-BBB7-3E790808592F}" type="presOf" srcId="{3B155D57-9A52-4101-85DC-1285EA5B2355}" destId="{D34F778F-BF6B-433A-A0F9-5757A978E1C1}" srcOrd="0" destOrd="0" presId="urn:microsoft.com/office/officeart/2005/8/layout/arrow2"/>
    <dgm:cxn modelId="{574898A0-A747-4266-8CB7-E3FCECB2114E}" type="presOf" srcId="{93BA7904-8DF7-4BD1-BAF0-2DEB7FF4322A}" destId="{D4B58C3D-7E58-4ECF-BCCE-0401FDF9F3C2}" srcOrd="0" destOrd="0" presId="urn:microsoft.com/office/officeart/2005/8/layout/arrow2"/>
    <dgm:cxn modelId="{871F0576-8A67-46D1-8A7F-DFD8220B47DA}" srcId="{4032AF4D-6E36-41EE-9784-358D580D2450}" destId="{93BA7904-8DF7-4BD1-BAF0-2DEB7FF4322A}" srcOrd="2" destOrd="0" parTransId="{4426A78D-EA01-4436-99C9-D0604977B87D}" sibTransId="{E972C224-D770-4D6B-8C17-0FDFFC43FB73}"/>
    <dgm:cxn modelId="{D423F67D-E793-4A91-9845-6F8D694C2316}" srcId="{4032AF4D-6E36-41EE-9784-358D580D2450}" destId="{3B155D57-9A52-4101-85DC-1285EA5B2355}" srcOrd="1" destOrd="0" parTransId="{3B6FFEFA-E36E-43D7-B218-77A8AC08EE68}" sibTransId="{B14AB183-957C-42A1-89F5-5965BB906425}"/>
    <dgm:cxn modelId="{D684DBDD-DBA6-4CAC-85F0-871535C8760F}" type="presOf" srcId="{EDC5FC10-45C5-49A6-8C77-C72D081C7FE8}" destId="{9A279D17-70FC-4D5C-8B07-9A922978F636}" srcOrd="0" destOrd="0" presId="urn:microsoft.com/office/officeart/2005/8/layout/arrow2"/>
    <dgm:cxn modelId="{71EAA1E3-39E7-402F-9308-02AC9DC1D57B}" srcId="{4032AF4D-6E36-41EE-9784-358D580D2450}" destId="{EDC5FC10-45C5-49A6-8C77-C72D081C7FE8}" srcOrd="3" destOrd="0" parTransId="{35A3149D-0CBF-4ABB-89AF-98A0CCD3E244}" sibTransId="{E145C407-CC90-4428-91BE-6074B086695E}"/>
    <dgm:cxn modelId="{9DA32361-B06D-4CB0-9572-9E0C8734C8CA}" type="presOf" srcId="{3E68F38C-D0E4-48AD-AE3F-6A8599827DDA}" destId="{FBD25FB0-0B9F-4A9E-9365-0CD0073BB588}" srcOrd="0" destOrd="0" presId="urn:microsoft.com/office/officeart/2005/8/layout/arrow2"/>
    <dgm:cxn modelId="{A8C40E61-79B3-4844-9C53-DC8031FA3F8C}" type="presOf" srcId="{4032AF4D-6E36-41EE-9784-358D580D2450}" destId="{B00B6A98-C88D-40DB-892F-830E792F00E6}" srcOrd="0" destOrd="0" presId="urn:microsoft.com/office/officeart/2005/8/layout/arrow2"/>
    <dgm:cxn modelId="{C313DEA1-07B0-46C5-98DF-2E21EC171347}" srcId="{4032AF4D-6E36-41EE-9784-358D580D2450}" destId="{3E68F38C-D0E4-48AD-AE3F-6A8599827DDA}" srcOrd="4" destOrd="0" parTransId="{1B0D5D24-10C6-46C4-B997-32E9683D47E5}" sibTransId="{4C30E913-190E-47F9-B078-7ED1478F8A59}"/>
    <dgm:cxn modelId="{A14C91C4-2A8C-4146-B88B-3CF908A222E6}" srcId="{4032AF4D-6E36-41EE-9784-358D580D2450}" destId="{C6599F61-DDEF-4073-8B41-65F305E8E318}" srcOrd="0" destOrd="0" parTransId="{06B0A3C9-57BF-47B1-97A4-E7A91FE022DE}" sibTransId="{1BFF3872-6EB8-4A4D-B8E4-8688B4D55A32}"/>
    <dgm:cxn modelId="{9CCB4B25-1929-434E-982C-A0971E70074A}" type="presParOf" srcId="{B00B6A98-C88D-40DB-892F-830E792F00E6}" destId="{690EF0F2-81F9-4409-BD06-886430F7BE65}" srcOrd="0" destOrd="0" presId="urn:microsoft.com/office/officeart/2005/8/layout/arrow2"/>
    <dgm:cxn modelId="{FDD5CF6B-4A2D-4317-885F-03B57FB04E3E}" type="presParOf" srcId="{B00B6A98-C88D-40DB-892F-830E792F00E6}" destId="{9BCDE42C-0493-4C36-9A68-CE86248C8C22}" srcOrd="1" destOrd="0" presId="urn:microsoft.com/office/officeart/2005/8/layout/arrow2"/>
    <dgm:cxn modelId="{E69EF6E1-D1C9-49F1-BDB7-607C860067A0}" type="presParOf" srcId="{9BCDE42C-0493-4C36-9A68-CE86248C8C22}" destId="{D7B75E5F-0CED-4E3F-898E-7745CBBCB829}" srcOrd="0" destOrd="0" presId="urn:microsoft.com/office/officeart/2005/8/layout/arrow2"/>
    <dgm:cxn modelId="{1C082AA8-6AF8-4CEC-830B-BD51634D25DA}" type="presParOf" srcId="{9BCDE42C-0493-4C36-9A68-CE86248C8C22}" destId="{2A7B3161-A08C-4CD9-880E-78436B027DA1}" srcOrd="1" destOrd="0" presId="urn:microsoft.com/office/officeart/2005/8/layout/arrow2"/>
    <dgm:cxn modelId="{CF454F32-C1DE-49F6-961D-DECADE2BC224}" type="presParOf" srcId="{9BCDE42C-0493-4C36-9A68-CE86248C8C22}" destId="{102B0797-6078-41B8-996B-02D564CE0B7B}" srcOrd="2" destOrd="0" presId="urn:microsoft.com/office/officeart/2005/8/layout/arrow2"/>
    <dgm:cxn modelId="{A53F2755-BD88-4714-8958-09F53994A32E}" type="presParOf" srcId="{9BCDE42C-0493-4C36-9A68-CE86248C8C22}" destId="{D34F778F-BF6B-433A-A0F9-5757A978E1C1}" srcOrd="3" destOrd="0" presId="urn:microsoft.com/office/officeart/2005/8/layout/arrow2"/>
    <dgm:cxn modelId="{89BDC840-A97E-4B31-A64D-FFFFBC35B1D3}" type="presParOf" srcId="{9BCDE42C-0493-4C36-9A68-CE86248C8C22}" destId="{FC710DFE-F67F-47CA-BB0A-F46C476865F7}" srcOrd="4" destOrd="0" presId="urn:microsoft.com/office/officeart/2005/8/layout/arrow2"/>
    <dgm:cxn modelId="{0D01F99D-3571-4313-88AA-11C9F45F5207}" type="presParOf" srcId="{9BCDE42C-0493-4C36-9A68-CE86248C8C22}" destId="{D4B58C3D-7E58-4ECF-BCCE-0401FDF9F3C2}" srcOrd="5" destOrd="0" presId="urn:microsoft.com/office/officeart/2005/8/layout/arrow2"/>
    <dgm:cxn modelId="{2549BBB6-53D6-4457-8399-F4A770CFA7C8}" type="presParOf" srcId="{9BCDE42C-0493-4C36-9A68-CE86248C8C22}" destId="{F330627F-FCD3-4AB6-ABDE-4131924AC623}" srcOrd="6" destOrd="0" presId="urn:microsoft.com/office/officeart/2005/8/layout/arrow2"/>
    <dgm:cxn modelId="{72A73D04-4451-4EC9-A1B1-89DF74969C29}" type="presParOf" srcId="{9BCDE42C-0493-4C36-9A68-CE86248C8C22}" destId="{9A279D17-70FC-4D5C-8B07-9A922978F636}" srcOrd="7" destOrd="0" presId="urn:microsoft.com/office/officeart/2005/8/layout/arrow2"/>
    <dgm:cxn modelId="{F374453A-DF6E-4B63-830B-B26232DB4683}" type="presParOf" srcId="{9BCDE42C-0493-4C36-9A68-CE86248C8C22}" destId="{7D23E8C7-CC1C-4E83-A451-A23302429618}" srcOrd="8" destOrd="0" presId="urn:microsoft.com/office/officeart/2005/8/layout/arrow2"/>
    <dgm:cxn modelId="{328656D0-96FD-4C03-B741-64F38D3FF766}" type="presParOf" srcId="{9BCDE42C-0493-4C36-9A68-CE86248C8C22}" destId="{FBD25FB0-0B9F-4A9E-9365-0CD0073BB58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73FA0-6F6C-441A-845E-3EAD7680B22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98E7B8-921F-4086-BE16-606A6912C73A}">
      <dgm:prSet phldrT="[Text]"/>
      <dgm:spPr/>
      <dgm:t>
        <a:bodyPr/>
        <a:lstStyle/>
        <a:p>
          <a:r>
            <a:rPr lang="en-US" dirty="0" smtClean="0"/>
            <a:t>Metabolic </a:t>
          </a:r>
          <a:r>
            <a:rPr lang="en-US" dirty="0" err="1" smtClean="0"/>
            <a:t>primier</a:t>
          </a:r>
          <a:r>
            <a:rPr lang="en-US" dirty="0" smtClean="0"/>
            <a:t> &amp; </a:t>
          </a:r>
          <a:r>
            <a:rPr lang="en-US" dirty="0" err="1" smtClean="0"/>
            <a:t>secunder</a:t>
          </a:r>
          <a:endParaRPr lang="en-US" dirty="0"/>
        </a:p>
      </dgm:t>
    </dgm:pt>
    <dgm:pt modelId="{2E8A5068-D955-49A1-9948-F074F9210807}" type="parTrans" cxnId="{1ECF4A7C-5D97-4D8D-B21A-EDDCE7F20FAB}">
      <dgm:prSet/>
      <dgm:spPr/>
      <dgm:t>
        <a:bodyPr/>
        <a:lstStyle/>
        <a:p>
          <a:endParaRPr lang="en-US"/>
        </a:p>
      </dgm:t>
    </dgm:pt>
    <dgm:pt modelId="{B89A06F5-92F7-4EC5-A156-4642EE71A6DC}" type="sibTrans" cxnId="{1ECF4A7C-5D97-4D8D-B21A-EDDCE7F20FAB}">
      <dgm:prSet/>
      <dgm:spPr/>
      <dgm:t>
        <a:bodyPr/>
        <a:lstStyle/>
        <a:p>
          <a:endParaRPr lang="en-US"/>
        </a:p>
      </dgm:t>
    </dgm:pt>
    <dgm:pt modelId="{6696FAFD-DA76-477F-BA4E-F848D8E0339C}">
      <dgm:prSet phldrT="[Text]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Sargassum</a:t>
          </a:r>
          <a:endParaRPr lang="en-US" dirty="0"/>
        </a:p>
      </dgm:t>
    </dgm:pt>
    <dgm:pt modelId="{4987319A-E5D5-4F29-B294-DF6F0E672CEC}" type="parTrans" cxnId="{B8DC1380-9E0B-453D-AFD1-44D94C966C4E}">
      <dgm:prSet/>
      <dgm:spPr/>
      <dgm:t>
        <a:bodyPr/>
        <a:lstStyle/>
        <a:p>
          <a:endParaRPr lang="en-US"/>
        </a:p>
      </dgm:t>
    </dgm:pt>
    <dgm:pt modelId="{C3DBDF88-EB79-4A85-BA1E-8C0B1F9B1C57}" type="sibTrans" cxnId="{B8DC1380-9E0B-453D-AFD1-44D94C966C4E}">
      <dgm:prSet/>
      <dgm:spPr/>
      <dgm:t>
        <a:bodyPr/>
        <a:lstStyle/>
        <a:p>
          <a:endParaRPr lang="en-US"/>
        </a:p>
      </dgm:t>
    </dgm:pt>
    <dgm:pt modelId="{82A6A071-C2BA-4D27-8C12-3733E162F730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E.cottonii</a:t>
          </a:r>
          <a:endParaRPr lang="en-US" dirty="0"/>
        </a:p>
      </dgm:t>
    </dgm:pt>
    <dgm:pt modelId="{2283D34D-172D-4BEC-B508-084745AC008E}" type="parTrans" cxnId="{80B8AB9F-F516-438B-8687-EF64DE62B3B4}">
      <dgm:prSet/>
      <dgm:spPr/>
      <dgm:t>
        <a:bodyPr/>
        <a:lstStyle/>
        <a:p>
          <a:endParaRPr lang="en-US"/>
        </a:p>
      </dgm:t>
    </dgm:pt>
    <dgm:pt modelId="{FD942C23-A79D-49AB-8DC2-1CE7FE524396}" type="sibTrans" cxnId="{80B8AB9F-F516-438B-8687-EF64DE62B3B4}">
      <dgm:prSet/>
      <dgm:spPr/>
      <dgm:t>
        <a:bodyPr/>
        <a:lstStyle/>
        <a:p>
          <a:endParaRPr lang="en-US"/>
        </a:p>
      </dgm:t>
    </dgm:pt>
    <dgm:pt modelId="{5F3D4B56-B602-4439-B141-1A98DD412694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Caulerpa</a:t>
          </a:r>
          <a:endParaRPr lang="en-US" dirty="0"/>
        </a:p>
      </dgm:t>
    </dgm:pt>
    <dgm:pt modelId="{4FC65800-40C8-4BC7-B52A-0EAD094A1FB9}" type="parTrans" cxnId="{F63DBB4E-3400-4053-94B7-AA854E3923D2}">
      <dgm:prSet/>
      <dgm:spPr/>
      <dgm:t>
        <a:bodyPr/>
        <a:lstStyle/>
        <a:p>
          <a:endParaRPr lang="en-US"/>
        </a:p>
      </dgm:t>
    </dgm:pt>
    <dgm:pt modelId="{CD941F5A-867C-41D1-8035-A64C7451A4D9}" type="sibTrans" cxnId="{F63DBB4E-3400-4053-94B7-AA854E3923D2}">
      <dgm:prSet/>
      <dgm:spPr/>
      <dgm:t>
        <a:bodyPr/>
        <a:lstStyle/>
        <a:p>
          <a:endParaRPr lang="en-US"/>
        </a:p>
      </dgm:t>
    </dgm:pt>
    <dgm:pt modelId="{49245CA6-69A9-455D-AAE8-710C069FD330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Gilidium</a:t>
          </a:r>
          <a:endParaRPr lang="en-US" dirty="0"/>
        </a:p>
      </dgm:t>
    </dgm:pt>
    <dgm:pt modelId="{2F6F8689-B6AF-4AF0-BE6F-8F41495D19FC}" type="parTrans" cxnId="{3C2F6D99-C7A9-44A3-B923-5778A3600986}">
      <dgm:prSet/>
      <dgm:spPr/>
      <dgm:t>
        <a:bodyPr/>
        <a:lstStyle/>
        <a:p>
          <a:endParaRPr lang="en-US"/>
        </a:p>
      </dgm:t>
    </dgm:pt>
    <dgm:pt modelId="{DFD30C4E-5CA2-49D0-BA5D-9221F1B383CB}" type="sibTrans" cxnId="{3C2F6D99-C7A9-44A3-B923-5778A3600986}">
      <dgm:prSet/>
      <dgm:spPr/>
      <dgm:t>
        <a:bodyPr/>
        <a:lstStyle/>
        <a:p>
          <a:endParaRPr lang="en-US"/>
        </a:p>
      </dgm:t>
    </dgm:pt>
    <dgm:pt modelId="{77373AE6-5643-4EC0-ABE5-12C7B2FE49A8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C98832-75A0-4DCF-8CA1-44B26D9BFEC0}" type="parTrans" cxnId="{31039656-E357-4DDF-AB66-9837F6E973D1}">
      <dgm:prSet/>
      <dgm:spPr/>
      <dgm:t>
        <a:bodyPr/>
        <a:lstStyle/>
        <a:p>
          <a:endParaRPr lang="en-US"/>
        </a:p>
      </dgm:t>
    </dgm:pt>
    <dgm:pt modelId="{A844168E-970B-41DD-B61B-7EFE05BD4623}" type="sibTrans" cxnId="{31039656-E357-4DDF-AB66-9837F6E973D1}">
      <dgm:prSet/>
      <dgm:spPr/>
      <dgm:t>
        <a:bodyPr/>
        <a:lstStyle/>
        <a:p>
          <a:endParaRPr lang="en-US"/>
        </a:p>
      </dgm:t>
    </dgm:pt>
    <dgm:pt modelId="{C30BD81A-34EF-40E6-97EC-64868EF17302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CA19C2-3AAB-4BF2-B08B-4B5A770BD47F}" type="parTrans" cxnId="{55F35A44-7C92-4EFE-9528-D7ED94228AA8}">
      <dgm:prSet/>
      <dgm:spPr/>
      <dgm:t>
        <a:bodyPr/>
        <a:lstStyle/>
        <a:p>
          <a:endParaRPr lang="en-US"/>
        </a:p>
      </dgm:t>
    </dgm:pt>
    <dgm:pt modelId="{1923D3ED-02E4-441B-AE50-A4ADDE5FC325}" type="sibTrans" cxnId="{55F35A44-7C92-4EFE-9528-D7ED94228AA8}">
      <dgm:prSet/>
      <dgm:spPr/>
      <dgm:t>
        <a:bodyPr/>
        <a:lstStyle/>
        <a:p>
          <a:endParaRPr lang="en-US"/>
        </a:p>
      </dgm:t>
    </dgm:pt>
    <dgm:pt modelId="{7AE22806-D379-42A5-A7AF-E3EF76742A94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DB6808-7527-416B-AC57-B6D76267205A}" type="parTrans" cxnId="{6F7E36AD-1634-434E-806D-38C99EA8EF4A}">
      <dgm:prSet/>
      <dgm:spPr/>
      <dgm:t>
        <a:bodyPr/>
        <a:lstStyle/>
        <a:p>
          <a:endParaRPr lang="en-US"/>
        </a:p>
      </dgm:t>
    </dgm:pt>
    <dgm:pt modelId="{4D990A68-4B7D-4243-92B2-9831B0B0D62D}" type="sibTrans" cxnId="{6F7E36AD-1634-434E-806D-38C99EA8EF4A}">
      <dgm:prSet/>
      <dgm:spPr/>
      <dgm:t>
        <a:bodyPr/>
        <a:lstStyle/>
        <a:p>
          <a:endParaRPr lang="en-US"/>
        </a:p>
      </dgm:t>
    </dgm:pt>
    <dgm:pt modelId="{B1EF44EB-6B23-4901-B07B-70DDAF723C15}" type="pres">
      <dgm:prSet presAssocID="{32473FA0-6F6C-441A-845E-3EAD7680B2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26B5C-B5EC-4449-9B68-46A596CC233B}" type="pres">
      <dgm:prSet presAssocID="{6E98E7B8-921F-4086-BE16-606A6912C73A}" presName="centerShape" presStyleLbl="node0" presStyleIdx="0" presStyleCnt="1"/>
      <dgm:spPr/>
      <dgm:t>
        <a:bodyPr/>
        <a:lstStyle/>
        <a:p>
          <a:endParaRPr lang="en-US"/>
        </a:p>
      </dgm:t>
    </dgm:pt>
    <dgm:pt modelId="{7A944592-46D1-445F-A7CA-30E21F19F776}" type="pres">
      <dgm:prSet presAssocID="{4987319A-E5D5-4F29-B294-DF6F0E672CE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686AE7E-CAED-47EB-AEB3-92F038190BA1}" type="pres">
      <dgm:prSet presAssocID="{4987319A-E5D5-4F29-B294-DF6F0E672CE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9DE0DB3-B207-4E5B-8F39-F567838AAD0B}" type="pres">
      <dgm:prSet presAssocID="{6696FAFD-DA76-477F-BA4E-F848D8E0339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01487-3DFD-4410-B63F-0B2EE9175B27}" type="pres">
      <dgm:prSet presAssocID="{2283D34D-172D-4BEC-B508-084745AC008E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3CA3170-1031-40EB-A673-824F2EED4064}" type="pres">
      <dgm:prSet presAssocID="{2283D34D-172D-4BEC-B508-084745AC008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23B649D-075C-406C-8D9D-C3C4851A0B64}" type="pres">
      <dgm:prSet presAssocID="{82A6A071-C2BA-4D27-8C12-3733E162F7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E2564-2679-4253-9731-61A38652F179}" type="pres">
      <dgm:prSet presAssocID="{4FC65800-40C8-4BC7-B52A-0EAD094A1FB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E8807254-ADB3-4067-831D-053737538453}" type="pres">
      <dgm:prSet presAssocID="{4FC65800-40C8-4BC7-B52A-0EAD094A1FB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0EE5DB8-7ADD-4E4F-9872-BEF3E00567FA}" type="pres">
      <dgm:prSet presAssocID="{5F3D4B56-B602-4439-B141-1A98DD41269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0E731-64AB-4533-9ECA-018F58B6F6DE}" type="pres">
      <dgm:prSet presAssocID="{2F6F8689-B6AF-4AF0-BE6F-8F41495D19FC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82FE161-F8F8-4C7F-B696-DF5F44FD5154}" type="pres">
      <dgm:prSet presAssocID="{2F6F8689-B6AF-4AF0-BE6F-8F41495D19F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4699E41-6D20-462B-A4F8-11942852CE1B}" type="pres">
      <dgm:prSet presAssocID="{49245CA6-69A9-455D-AAE8-710C069FD33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F3B9-A5BF-4D0E-BA0F-54B4E0299149}" type="pres">
      <dgm:prSet presAssocID="{AFC98832-75A0-4DCF-8CA1-44B26D9BFEC0}" presName="parTrans" presStyleLbl="sibTrans2D1" presStyleIdx="4" presStyleCnt="7"/>
      <dgm:spPr/>
      <dgm:t>
        <a:bodyPr/>
        <a:lstStyle/>
        <a:p>
          <a:endParaRPr lang="en-US"/>
        </a:p>
      </dgm:t>
    </dgm:pt>
    <dgm:pt modelId="{530255F7-5C7F-4469-81B3-02A4692DEAE4}" type="pres">
      <dgm:prSet presAssocID="{AFC98832-75A0-4DCF-8CA1-44B26D9BFEC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BCFF9E2-FCE5-4B56-8D9F-DE1F39B08253}" type="pres">
      <dgm:prSet presAssocID="{77373AE6-5643-4EC0-ABE5-12C7B2FE49A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A5707-98DB-49B4-A41D-7A2A4008E2B4}" type="pres">
      <dgm:prSet presAssocID="{24CA19C2-3AAB-4BF2-B08B-4B5A770BD47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608C39AE-45BD-4FC7-80FB-0968CF73EA86}" type="pres">
      <dgm:prSet presAssocID="{24CA19C2-3AAB-4BF2-B08B-4B5A770BD47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E9FC98B-4E96-48DD-91A0-896BFCD19480}" type="pres">
      <dgm:prSet presAssocID="{C30BD81A-34EF-40E6-97EC-64868EF173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2E3DD-4FA6-472F-99DD-2F95E7359D7D}" type="pres">
      <dgm:prSet presAssocID="{BCDB6808-7527-416B-AC57-B6D76267205A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F241F3B-D8AB-4EE5-A6B8-5D71D3FA63EF}" type="pres">
      <dgm:prSet presAssocID="{BCDB6808-7527-416B-AC57-B6D76267205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973323F-709D-43BC-9FEB-CA50B62FF46D}" type="pres">
      <dgm:prSet presAssocID="{7AE22806-D379-42A5-A7AF-E3EF76742A9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BE7A0-9B85-4472-BD43-D35DDE7073F3}" type="presOf" srcId="{77373AE6-5643-4EC0-ABE5-12C7B2FE49A8}" destId="{EBCFF9E2-FCE5-4B56-8D9F-DE1F39B08253}" srcOrd="0" destOrd="0" presId="urn:microsoft.com/office/officeart/2005/8/layout/radial5"/>
    <dgm:cxn modelId="{0A75594B-F279-4201-9607-9CA14736F44D}" type="presOf" srcId="{2F6F8689-B6AF-4AF0-BE6F-8F41495D19FC}" destId="{6DB0E731-64AB-4533-9ECA-018F58B6F6DE}" srcOrd="0" destOrd="0" presId="urn:microsoft.com/office/officeart/2005/8/layout/radial5"/>
    <dgm:cxn modelId="{F32EAA32-915F-4E84-9559-9942BE8D357E}" type="presOf" srcId="{49245CA6-69A9-455D-AAE8-710C069FD330}" destId="{E4699E41-6D20-462B-A4F8-11942852CE1B}" srcOrd="0" destOrd="0" presId="urn:microsoft.com/office/officeart/2005/8/layout/radial5"/>
    <dgm:cxn modelId="{B6A081B6-4A9F-42D1-AAFA-2CEFC37AB000}" type="presOf" srcId="{7AE22806-D379-42A5-A7AF-E3EF76742A94}" destId="{C973323F-709D-43BC-9FEB-CA50B62FF46D}" srcOrd="0" destOrd="0" presId="urn:microsoft.com/office/officeart/2005/8/layout/radial5"/>
    <dgm:cxn modelId="{80B8AB9F-F516-438B-8687-EF64DE62B3B4}" srcId="{6E98E7B8-921F-4086-BE16-606A6912C73A}" destId="{82A6A071-C2BA-4D27-8C12-3733E162F730}" srcOrd="1" destOrd="0" parTransId="{2283D34D-172D-4BEC-B508-084745AC008E}" sibTransId="{FD942C23-A79D-49AB-8DC2-1CE7FE524396}"/>
    <dgm:cxn modelId="{6F7E36AD-1634-434E-806D-38C99EA8EF4A}" srcId="{6E98E7B8-921F-4086-BE16-606A6912C73A}" destId="{7AE22806-D379-42A5-A7AF-E3EF76742A94}" srcOrd="6" destOrd="0" parTransId="{BCDB6808-7527-416B-AC57-B6D76267205A}" sibTransId="{4D990A68-4B7D-4243-92B2-9831B0B0D62D}"/>
    <dgm:cxn modelId="{55F35A44-7C92-4EFE-9528-D7ED94228AA8}" srcId="{6E98E7B8-921F-4086-BE16-606A6912C73A}" destId="{C30BD81A-34EF-40E6-97EC-64868EF17302}" srcOrd="5" destOrd="0" parTransId="{24CA19C2-3AAB-4BF2-B08B-4B5A770BD47F}" sibTransId="{1923D3ED-02E4-441B-AE50-A4ADDE5FC325}"/>
    <dgm:cxn modelId="{3C2F6D99-C7A9-44A3-B923-5778A3600986}" srcId="{6E98E7B8-921F-4086-BE16-606A6912C73A}" destId="{49245CA6-69A9-455D-AAE8-710C069FD330}" srcOrd="3" destOrd="0" parTransId="{2F6F8689-B6AF-4AF0-BE6F-8F41495D19FC}" sibTransId="{DFD30C4E-5CA2-49D0-BA5D-9221F1B383CB}"/>
    <dgm:cxn modelId="{31039656-E357-4DDF-AB66-9837F6E973D1}" srcId="{6E98E7B8-921F-4086-BE16-606A6912C73A}" destId="{77373AE6-5643-4EC0-ABE5-12C7B2FE49A8}" srcOrd="4" destOrd="0" parTransId="{AFC98832-75A0-4DCF-8CA1-44B26D9BFEC0}" sibTransId="{A844168E-970B-41DD-B61B-7EFE05BD4623}"/>
    <dgm:cxn modelId="{FB4FF186-E00F-483A-B239-1681B9FF06CE}" type="presOf" srcId="{AFC98832-75A0-4DCF-8CA1-44B26D9BFEC0}" destId="{530255F7-5C7F-4469-81B3-02A4692DEAE4}" srcOrd="1" destOrd="0" presId="urn:microsoft.com/office/officeart/2005/8/layout/radial5"/>
    <dgm:cxn modelId="{36975C91-4C15-47CB-A966-6907C6769650}" type="presOf" srcId="{24CA19C2-3AAB-4BF2-B08B-4B5A770BD47F}" destId="{FBBA5707-98DB-49B4-A41D-7A2A4008E2B4}" srcOrd="0" destOrd="0" presId="urn:microsoft.com/office/officeart/2005/8/layout/radial5"/>
    <dgm:cxn modelId="{99056AD2-F1C9-46D2-8903-48251629924D}" type="presOf" srcId="{AFC98832-75A0-4DCF-8CA1-44B26D9BFEC0}" destId="{01AAF3B9-A5BF-4D0E-BA0F-54B4E0299149}" srcOrd="0" destOrd="0" presId="urn:microsoft.com/office/officeart/2005/8/layout/radial5"/>
    <dgm:cxn modelId="{A1336028-9E8E-4726-96D2-EE8F7895A86A}" type="presOf" srcId="{6696FAFD-DA76-477F-BA4E-F848D8E0339C}" destId="{A9DE0DB3-B207-4E5B-8F39-F567838AAD0B}" srcOrd="0" destOrd="0" presId="urn:microsoft.com/office/officeart/2005/8/layout/radial5"/>
    <dgm:cxn modelId="{B6D494DF-97DC-4884-939E-F8EBC7B5D630}" type="presOf" srcId="{BCDB6808-7527-416B-AC57-B6D76267205A}" destId="{FF241F3B-D8AB-4EE5-A6B8-5D71D3FA63EF}" srcOrd="1" destOrd="0" presId="urn:microsoft.com/office/officeart/2005/8/layout/radial5"/>
    <dgm:cxn modelId="{31F67176-ACC8-4E94-957D-11FF5F9210BE}" type="presOf" srcId="{82A6A071-C2BA-4D27-8C12-3733E162F730}" destId="{F23B649D-075C-406C-8D9D-C3C4851A0B64}" srcOrd="0" destOrd="0" presId="urn:microsoft.com/office/officeart/2005/8/layout/radial5"/>
    <dgm:cxn modelId="{D55FA33A-6485-481C-AD40-1BDB883EA2E0}" type="presOf" srcId="{2283D34D-172D-4BEC-B508-084745AC008E}" destId="{62601487-3DFD-4410-B63F-0B2EE9175B27}" srcOrd="0" destOrd="0" presId="urn:microsoft.com/office/officeart/2005/8/layout/radial5"/>
    <dgm:cxn modelId="{AF37E49C-94FA-44FF-8DCD-1D43630754F4}" type="presOf" srcId="{24CA19C2-3AAB-4BF2-B08B-4B5A770BD47F}" destId="{608C39AE-45BD-4FC7-80FB-0968CF73EA86}" srcOrd="1" destOrd="0" presId="urn:microsoft.com/office/officeart/2005/8/layout/radial5"/>
    <dgm:cxn modelId="{FBED3711-477E-401F-9CCD-551C80470117}" type="presOf" srcId="{BCDB6808-7527-416B-AC57-B6D76267205A}" destId="{A692E3DD-4FA6-472F-99DD-2F95E7359D7D}" srcOrd="0" destOrd="0" presId="urn:microsoft.com/office/officeart/2005/8/layout/radial5"/>
    <dgm:cxn modelId="{C2AEFC99-6799-40E1-B8DA-76A16C15E83F}" type="presOf" srcId="{6E98E7B8-921F-4086-BE16-606A6912C73A}" destId="{13126B5C-B5EC-4449-9B68-46A596CC233B}" srcOrd="0" destOrd="0" presId="urn:microsoft.com/office/officeart/2005/8/layout/radial5"/>
    <dgm:cxn modelId="{C89493D2-97BC-49BF-A427-B7451889DA71}" type="presOf" srcId="{C30BD81A-34EF-40E6-97EC-64868EF17302}" destId="{7E9FC98B-4E96-48DD-91A0-896BFCD19480}" srcOrd="0" destOrd="0" presId="urn:microsoft.com/office/officeart/2005/8/layout/radial5"/>
    <dgm:cxn modelId="{D910FD21-5F5C-4EB9-AC38-9FC4086B3FA6}" type="presOf" srcId="{5F3D4B56-B602-4439-B141-1A98DD412694}" destId="{40EE5DB8-7ADD-4E4F-9872-BEF3E00567FA}" srcOrd="0" destOrd="0" presId="urn:microsoft.com/office/officeart/2005/8/layout/radial5"/>
    <dgm:cxn modelId="{33618AEB-1FC1-4676-BC8C-4A1D18ABE392}" type="presOf" srcId="{2283D34D-172D-4BEC-B508-084745AC008E}" destId="{63CA3170-1031-40EB-A673-824F2EED4064}" srcOrd="1" destOrd="0" presId="urn:microsoft.com/office/officeart/2005/8/layout/radial5"/>
    <dgm:cxn modelId="{0FB29FBD-7D45-4B59-B44B-D755556182F1}" type="presOf" srcId="{4FC65800-40C8-4BC7-B52A-0EAD094A1FB9}" destId="{5E8E2564-2679-4253-9731-61A38652F179}" srcOrd="0" destOrd="0" presId="urn:microsoft.com/office/officeart/2005/8/layout/radial5"/>
    <dgm:cxn modelId="{4CD5C0F0-9756-4089-B222-ED3CAA56E943}" type="presOf" srcId="{4987319A-E5D5-4F29-B294-DF6F0E672CEC}" destId="{B686AE7E-CAED-47EB-AEB3-92F038190BA1}" srcOrd="1" destOrd="0" presId="urn:microsoft.com/office/officeart/2005/8/layout/radial5"/>
    <dgm:cxn modelId="{D3565FE5-7EC7-4990-9DE8-67A2EAABB08C}" type="presOf" srcId="{2F6F8689-B6AF-4AF0-BE6F-8F41495D19FC}" destId="{682FE161-F8F8-4C7F-B696-DF5F44FD5154}" srcOrd="1" destOrd="0" presId="urn:microsoft.com/office/officeart/2005/8/layout/radial5"/>
    <dgm:cxn modelId="{1ECF4A7C-5D97-4D8D-B21A-EDDCE7F20FAB}" srcId="{32473FA0-6F6C-441A-845E-3EAD7680B22E}" destId="{6E98E7B8-921F-4086-BE16-606A6912C73A}" srcOrd="0" destOrd="0" parTransId="{2E8A5068-D955-49A1-9948-F074F9210807}" sibTransId="{B89A06F5-92F7-4EC5-A156-4642EE71A6DC}"/>
    <dgm:cxn modelId="{DF4E3D67-731C-4198-9F26-B6ED64CD436D}" type="presOf" srcId="{32473FA0-6F6C-441A-845E-3EAD7680B22E}" destId="{B1EF44EB-6B23-4901-B07B-70DDAF723C15}" srcOrd="0" destOrd="0" presId="urn:microsoft.com/office/officeart/2005/8/layout/radial5"/>
    <dgm:cxn modelId="{5E970E10-51A6-4259-B08B-7056AD6AA953}" type="presOf" srcId="{4987319A-E5D5-4F29-B294-DF6F0E672CEC}" destId="{7A944592-46D1-445F-A7CA-30E21F19F776}" srcOrd="0" destOrd="0" presId="urn:microsoft.com/office/officeart/2005/8/layout/radial5"/>
    <dgm:cxn modelId="{F63DBB4E-3400-4053-94B7-AA854E3923D2}" srcId="{6E98E7B8-921F-4086-BE16-606A6912C73A}" destId="{5F3D4B56-B602-4439-B141-1A98DD412694}" srcOrd="2" destOrd="0" parTransId="{4FC65800-40C8-4BC7-B52A-0EAD094A1FB9}" sibTransId="{CD941F5A-867C-41D1-8035-A64C7451A4D9}"/>
    <dgm:cxn modelId="{E1E5032A-D479-4B4A-8E1C-34A153B4B4E1}" type="presOf" srcId="{4FC65800-40C8-4BC7-B52A-0EAD094A1FB9}" destId="{E8807254-ADB3-4067-831D-053737538453}" srcOrd="1" destOrd="0" presId="urn:microsoft.com/office/officeart/2005/8/layout/radial5"/>
    <dgm:cxn modelId="{B8DC1380-9E0B-453D-AFD1-44D94C966C4E}" srcId="{6E98E7B8-921F-4086-BE16-606A6912C73A}" destId="{6696FAFD-DA76-477F-BA4E-F848D8E0339C}" srcOrd="0" destOrd="0" parTransId="{4987319A-E5D5-4F29-B294-DF6F0E672CEC}" sibTransId="{C3DBDF88-EB79-4A85-BA1E-8C0B1F9B1C57}"/>
    <dgm:cxn modelId="{B7278458-9C66-44B5-98AD-35B26EAD91D9}" type="presParOf" srcId="{B1EF44EB-6B23-4901-B07B-70DDAF723C15}" destId="{13126B5C-B5EC-4449-9B68-46A596CC233B}" srcOrd="0" destOrd="0" presId="urn:microsoft.com/office/officeart/2005/8/layout/radial5"/>
    <dgm:cxn modelId="{1DF0B253-9AFC-4D55-ABF7-5D08F3BECCB2}" type="presParOf" srcId="{B1EF44EB-6B23-4901-B07B-70DDAF723C15}" destId="{7A944592-46D1-445F-A7CA-30E21F19F776}" srcOrd="1" destOrd="0" presId="urn:microsoft.com/office/officeart/2005/8/layout/radial5"/>
    <dgm:cxn modelId="{FD8334B9-2DFA-422F-B59B-69B07485DD79}" type="presParOf" srcId="{7A944592-46D1-445F-A7CA-30E21F19F776}" destId="{B686AE7E-CAED-47EB-AEB3-92F038190BA1}" srcOrd="0" destOrd="0" presId="urn:microsoft.com/office/officeart/2005/8/layout/radial5"/>
    <dgm:cxn modelId="{5987121D-A7B5-44E7-B081-06855F01C736}" type="presParOf" srcId="{B1EF44EB-6B23-4901-B07B-70DDAF723C15}" destId="{A9DE0DB3-B207-4E5B-8F39-F567838AAD0B}" srcOrd="2" destOrd="0" presId="urn:microsoft.com/office/officeart/2005/8/layout/radial5"/>
    <dgm:cxn modelId="{08444A26-8BC3-46F7-B9E5-C41BF66F18BC}" type="presParOf" srcId="{B1EF44EB-6B23-4901-B07B-70DDAF723C15}" destId="{62601487-3DFD-4410-B63F-0B2EE9175B27}" srcOrd="3" destOrd="0" presId="urn:microsoft.com/office/officeart/2005/8/layout/radial5"/>
    <dgm:cxn modelId="{227FDA3E-9F3A-4239-9435-DBC698C2944B}" type="presParOf" srcId="{62601487-3DFD-4410-B63F-0B2EE9175B27}" destId="{63CA3170-1031-40EB-A673-824F2EED4064}" srcOrd="0" destOrd="0" presId="urn:microsoft.com/office/officeart/2005/8/layout/radial5"/>
    <dgm:cxn modelId="{419047EA-ADCD-4AD2-B74C-EA23308B7A43}" type="presParOf" srcId="{B1EF44EB-6B23-4901-B07B-70DDAF723C15}" destId="{F23B649D-075C-406C-8D9D-C3C4851A0B64}" srcOrd="4" destOrd="0" presId="urn:microsoft.com/office/officeart/2005/8/layout/radial5"/>
    <dgm:cxn modelId="{42E29DEC-09B7-492B-A174-8B3D7DBD8690}" type="presParOf" srcId="{B1EF44EB-6B23-4901-B07B-70DDAF723C15}" destId="{5E8E2564-2679-4253-9731-61A38652F179}" srcOrd="5" destOrd="0" presId="urn:microsoft.com/office/officeart/2005/8/layout/radial5"/>
    <dgm:cxn modelId="{97AEBDD4-129B-4F3F-803F-64916A3B9352}" type="presParOf" srcId="{5E8E2564-2679-4253-9731-61A38652F179}" destId="{E8807254-ADB3-4067-831D-053737538453}" srcOrd="0" destOrd="0" presId="urn:microsoft.com/office/officeart/2005/8/layout/radial5"/>
    <dgm:cxn modelId="{DB5AC9F9-6F06-4911-A8CF-CD6349DBD59E}" type="presParOf" srcId="{B1EF44EB-6B23-4901-B07B-70DDAF723C15}" destId="{40EE5DB8-7ADD-4E4F-9872-BEF3E00567FA}" srcOrd="6" destOrd="0" presId="urn:microsoft.com/office/officeart/2005/8/layout/radial5"/>
    <dgm:cxn modelId="{4750BBE4-4635-494E-B122-887C0A5B3344}" type="presParOf" srcId="{B1EF44EB-6B23-4901-B07B-70DDAF723C15}" destId="{6DB0E731-64AB-4533-9ECA-018F58B6F6DE}" srcOrd="7" destOrd="0" presId="urn:microsoft.com/office/officeart/2005/8/layout/radial5"/>
    <dgm:cxn modelId="{8EC144B8-AC38-4633-936F-67F3B896C06C}" type="presParOf" srcId="{6DB0E731-64AB-4533-9ECA-018F58B6F6DE}" destId="{682FE161-F8F8-4C7F-B696-DF5F44FD5154}" srcOrd="0" destOrd="0" presId="urn:microsoft.com/office/officeart/2005/8/layout/radial5"/>
    <dgm:cxn modelId="{9DB8838F-53B5-45CA-AFE1-0465E22D5554}" type="presParOf" srcId="{B1EF44EB-6B23-4901-B07B-70DDAF723C15}" destId="{E4699E41-6D20-462B-A4F8-11942852CE1B}" srcOrd="8" destOrd="0" presId="urn:microsoft.com/office/officeart/2005/8/layout/radial5"/>
    <dgm:cxn modelId="{5A098E7D-7E9E-4658-B4E2-57EE7C1F5ADA}" type="presParOf" srcId="{B1EF44EB-6B23-4901-B07B-70DDAF723C15}" destId="{01AAF3B9-A5BF-4D0E-BA0F-54B4E0299149}" srcOrd="9" destOrd="0" presId="urn:microsoft.com/office/officeart/2005/8/layout/radial5"/>
    <dgm:cxn modelId="{683D8262-A38A-490F-9253-7D079DC28133}" type="presParOf" srcId="{01AAF3B9-A5BF-4D0E-BA0F-54B4E0299149}" destId="{530255F7-5C7F-4469-81B3-02A4692DEAE4}" srcOrd="0" destOrd="0" presId="urn:microsoft.com/office/officeart/2005/8/layout/radial5"/>
    <dgm:cxn modelId="{02FA9DA6-A2F7-48D1-8F54-CF122E6B577B}" type="presParOf" srcId="{B1EF44EB-6B23-4901-B07B-70DDAF723C15}" destId="{EBCFF9E2-FCE5-4B56-8D9F-DE1F39B08253}" srcOrd="10" destOrd="0" presId="urn:microsoft.com/office/officeart/2005/8/layout/radial5"/>
    <dgm:cxn modelId="{417F6FD9-48DB-4767-AA66-B3C3ABE89758}" type="presParOf" srcId="{B1EF44EB-6B23-4901-B07B-70DDAF723C15}" destId="{FBBA5707-98DB-49B4-A41D-7A2A4008E2B4}" srcOrd="11" destOrd="0" presId="urn:microsoft.com/office/officeart/2005/8/layout/radial5"/>
    <dgm:cxn modelId="{ED4176AF-ECCB-474D-98BE-B4F588896B6C}" type="presParOf" srcId="{FBBA5707-98DB-49B4-A41D-7A2A4008E2B4}" destId="{608C39AE-45BD-4FC7-80FB-0968CF73EA86}" srcOrd="0" destOrd="0" presId="urn:microsoft.com/office/officeart/2005/8/layout/radial5"/>
    <dgm:cxn modelId="{4AC52645-ACA6-4D37-B8C7-6EE6B75A3DC5}" type="presParOf" srcId="{B1EF44EB-6B23-4901-B07B-70DDAF723C15}" destId="{7E9FC98B-4E96-48DD-91A0-896BFCD19480}" srcOrd="12" destOrd="0" presId="urn:microsoft.com/office/officeart/2005/8/layout/radial5"/>
    <dgm:cxn modelId="{4C7248B3-3187-4852-99F6-4AD8A1B809D6}" type="presParOf" srcId="{B1EF44EB-6B23-4901-B07B-70DDAF723C15}" destId="{A692E3DD-4FA6-472F-99DD-2F95E7359D7D}" srcOrd="13" destOrd="0" presId="urn:microsoft.com/office/officeart/2005/8/layout/radial5"/>
    <dgm:cxn modelId="{1917E824-DF18-4BBD-9EF9-017F904321C1}" type="presParOf" srcId="{A692E3DD-4FA6-472F-99DD-2F95E7359D7D}" destId="{FF241F3B-D8AB-4EE5-A6B8-5D71D3FA63EF}" srcOrd="0" destOrd="0" presId="urn:microsoft.com/office/officeart/2005/8/layout/radial5"/>
    <dgm:cxn modelId="{CF176070-57AA-4238-B3BD-B5A46C41766C}" type="presParOf" srcId="{B1EF44EB-6B23-4901-B07B-70DDAF723C15}" destId="{C973323F-709D-43BC-9FEB-CA50B62FF46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1F457-B4BE-4F85-9B12-A747FFF68A6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40D2C-77EC-406E-8FEE-A2E8DD393095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Sargassum</a:t>
          </a:r>
          <a:endParaRPr lang="en-US" dirty="0"/>
        </a:p>
      </dgm:t>
    </dgm:pt>
    <dgm:pt modelId="{C0E76FDF-1ECA-4D29-A272-C377CB8A8DB5}" type="parTrans" cxnId="{51863E12-46F4-424A-8273-4FB0F6F5CF2A}">
      <dgm:prSet/>
      <dgm:spPr/>
      <dgm:t>
        <a:bodyPr/>
        <a:lstStyle/>
        <a:p>
          <a:endParaRPr lang="en-US"/>
        </a:p>
      </dgm:t>
    </dgm:pt>
    <dgm:pt modelId="{631F36AE-4059-442F-B242-AF3E1EEEEFFD}" type="sibTrans" cxnId="{51863E12-46F4-424A-8273-4FB0F6F5CF2A}">
      <dgm:prSet/>
      <dgm:spPr/>
      <dgm:t>
        <a:bodyPr/>
        <a:lstStyle/>
        <a:p>
          <a:endParaRPr lang="en-US"/>
        </a:p>
      </dgm:t>
    </dgm:pt>
    <dgm:pt modelId="{589F0220-3E72-4564-84AE-F9CE9F2FB70D}">
      <dgm:prSet phldrT="[Text]"/>
      <dgm:spPr/>
      <dgm:t>
        <a:bodyPr/>
        <a:lstStyle/>
        <a:p>
          <a:r>
            <a:rPr lang="en-US" dirty="0" err="1" smtClean="0"/>
            <a:t>Pengental</a:t>
          </a:r>
          <a:endParaRPr lang="en-US" dirty="0"/>
        </a:p>
      </dgm:t>
    </dgm:pt>
    <dgm:pt modelId="{3FC7BA43-8C69-4C9F-93FE-07D6201A0CFB}" type="parTrans" cxnId="{29D70B73-4FE3-4A68-B056-A24A631DB6C6}">
      <dgm:prSet/>
      <dgm:spPr/>
      <dgm:t>
        <a:bodyPr/>
        <a:lstStyle/>
        <a:p>
          <a:endParaRPr lang="en-US"/>
        </a:p>
      </dgm:t>
    </dgm:pt>
    <dgm:pt modelId="{8311324F-06C0-4BDA-A044-59E551CD7B2C}" type="sibTrans" cxnId="{29D70B73-4FE3-4A68-B056-A24A631DB6C6}">
      <dgm:prSet/>
      <dgm:spPr/>
      <dgm:t>
        <a:bodyPr/>
        <a:lstStyle/>
        <a:p>
          <a:endParaRPr lang="en-US"/>
        </a:p>
      </dgm:t>
    </dgm:pt>
    <dgm:pt modelId="{EE026A08-59AD-4CAC-8E29-A4C097A69CE9}">
      <dgm:prSet phldrT="[Text]"/>
      <dgm:spPr/>
      <dgm:t>
        <a:bodyPr/>
        <a:lstStyle/>
        <a:p>
          <a:r>
            <a:rPr lang="en-US" dirty="0" smtClean="0"/>
            <a:t>Emulsifier</a:t>
          </a:r>
          <a:endParaRPr lang="en-US" dirty="0"/>
        </a:p>
      </dgm:t>
    </dgm:pt>
    <dgm:pt modelId="{6A9783CA-CE1F-4847-B9D7-B2E5657F73FF}" type="parTrans" cxnId="{0488A14E-1495-4514-BB90-105CE21A462A}">
      <dgm:prSet/>
      <dgm:spPr/>
      <dgm:t>
        <a:bodyPr/>
        <a:lstStyle/>
        <a:p>
          <a:endParaRPr lang="en-US"/>
        </a:p>
      </dgm:t>
    </dgm:pt>
    <dgm:pt modelId="{7EDECD7D-1736-4DE0-9201-41DBEFDA6B7F}" type="sibTrans" cxnId="{0488A14E-1495-4514-BB90-105CE21A462A}">
      <dgm:prSet/>
      <dgm:spPr/>
      <dgm:t>
        <a:bodyPr/>
        <a:lstStyle/>
        <a:p>
          <a:endParaRPr lang="en-US"/>
        </a:p>
      </dgm:t>
    </dgm:pt>
    <dgm:pt modelId="{E8021FBE-8B94-4953-98E0-11CC93F59FC3}">
      <dgm:prSet phldrT="[Text]"/>
      <dgm:spPr/>
      <dgm:t>
        <a:bodyPr/>
        <a:lstStyle/>
        <a:p>
          <a:r>
            <a:rPr lang="en-US" dirty="0" smtClean="0"/>
            <a:t>Gelling agent</a:t>
          </a:r>
          <a:endParaRPr lang="en-US" dirty="0"/>
        </a:p>
      </dgm:t>
    </dgm:pt>
    <dgm:pt modelId="{8AEA3FF7-A47D-4B82-BD33-C52C1F5A20D4}" type="parTrans" cxnId="{4DFDB6DA-0C72-45FB-8320-76D5BA2B71E1}">
      <dgm:prSet/>
      <dgm:spPr/>
      <dgm:t>
        <a:bodyPr/>
        <a:lstStyle/>
        <a:p>
          <a:endParaRPr lang="en-US"/>
        </a:p>
      </dgm:t>
    </dgm:pt>
    <dgm:pt modelId="{6D08EEC3-1C38-4694-9827-3E42618E4947}" type="sibTrans" cxnId="{4DFDB6DA-0C72-45FB-8320-76D5BA2B71E1}">
      <dgm:prSet/>
      <dgm:spPr/>
      <dgm:t>
        <a:bodyPr/>
        <a:lstStyle/>
        <a:p>
          <a:endParaRPr lang="en-US"/>
        </a:p>
      </dgm:t>
    </dgm:pt>
    <dgm:pt modelId="{19C4CDE1-1B47-431D-8810-EA5141A12E88}">
      <dgm:prSet phldrT="[Text]"/>
      <dgm:spPr/>
      <dgm:t>
        <a:bodyPr/>
        <a:lstStyle/>
        <a:p>
          <a:r>
            <a:rPr lang="en-US" dirty="0" err="1" smtClean="0"/>
            <a:t>Stabilisator</a:t>
          </a:r>
          <a:r>
            <a:rPr lang="en-US" dirty="0" smtClean="0"/>
            <a:t> agent</a:t>
          </a:r>
          <a:endParaRPr lang="en-US" dirty="0"/>
        </a:p>
      </dgm:t>
    </dgm:pt>
    <dgm:pt modelId="{5C9F1D32-982A-413A-B133-919E01C847E1}" type="parTrans" cxnId="{EED5C29E-0337-4DCC-B96F-0EF9704BB29D}">
      <dgm:prSet/>
      <dgm:spPr/>
      <dgm:t>
        <a:bodyPr/>
        <a:lstStyle/>
        <a:p>
          <a:endParaRPr lang="en-US"/>
        </a:p>
      </dgm:t>
    </dgm:pt>
    <dgm:pt modelId="{45E1CA06-8D3F-4AED-89F1-2B4691F19DAB}" type="sibTrans" cxnId="{EED5C29E-0337-4DCC-B96F-0EF9704BB29D}">
      <dgm:prSet/>
      <dgm:spPr/>
      <dgm:t>
        <a:bodyPr/>
        <a:lstStyle/>
        <a:p>
          <a:endParaRPr lang="en-US"/>
        </a:p>
      </dgm:t>
    </dgm:pt>
    <dgm:pt modelId="{D7E3611D-F276-4BF1-9565-E2C1A4AC7825}">
      <dgm:prSet/>
      <dgm:spPr/>
      <dgm:t>
        <a:bodyPr/>
        <a:lstStyle/>
        <a:p>
          <a:r>
            <a:rPr lang="en-US" dirty="0" smtClean="0"/>
            <a:t>Binder</a:t>
          </a:r>
          <a:endParaRPr lang="en-US" dirty="0"/>
        </a:p>
      </dgm:t>
    </dgm:pt>
    <dgm:pt modelId="{5306CB4D-C431-4F2C-B123-4BB8C8474166}" type="parTrans" cxnId="{5D5BBFCB-79DD-4618-B4D0-71E1C9CFF168}">
      <dgm:prSet/>
      <dgm:spPr/>
      <dgm:t>
        <a:bodyPr/>
        <a:lstStyle/>
        <a:p>
          <a:endParaRPr lang="en-US"/>
        </a:p>
      </dgm:t>
    </dgm:pt>
    <dgm:pt modelId="{C0F6659E-12E9-4B4C-8769-F9C46477642C}" type="sibTrans" cxnId="{5D5BBFCB-79DD-4618-B4D0-71E1C9CFF168}">
      <dgm:prSet/>
      <dgm:spPr/>
      <dgm:t>
        <a:bodyPr/>
        <a:lstStyle/>
        <a:p>
          <a:endParaRPr lang="en-US"/>
        </a:p>
      </dgm:t>
    </dgm:pt>
    <dgm:pt modelId="{F1336D6B-5892-4D52-A034-B119CC231500}" type="pres">
      <dgm:prSet presAssocID="{B381F457-B4BE-4F85-9B12-A747FFF68A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A665B-8F8E-4EA7-899B-A5702783D3F3}" type="pres">
      <dgm:prSet presAssocID="{6ED40D2C-77EC-406E-8FEE-A2E8DD393095}" presName="centerShape" presStyleLbl="node0" presStyleIdx="0" presStyleCnt="1"/>
      <dgm:spPr/>
      <dgm:t>
        <a:bodyPr/>
        <a:lstStyle/>
        <a:p>
          <a:endParaRPr lang="en-US"/>
        </a:p>
      </dgm:t>
    </dgm:pt>
    <dgm:pt modelId="{4C7DF21E-AB07-4AD7-952F-22DD84D4C55D}" type="pres">
      <dgm:prSet presAssocID="{3FC7BA43-8C69-4C9F-93FE-07D6201A0CF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E4D8FCC-E7AB-42D6-96BE-E427AA198A52}" type="pres">
      <dgm:prSet presAssocID="{3FC7BA43-8C69-4C9F-93FE-07D6201A0CF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BDA9A6B-A97C-449F-8A91-653C2AA8196D}" type="pres">
      <dgm:prSet presAssocID="{589F0220-3E72-4564-84AE-F9CE9F2FB7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BDE7-7D37-47D3-8D09-0D6DCB8548B0}" type="pres">
      <dgm:prSet presAssocID="{6A9783CA-CE1F-4847-B9D7-B2E5657F73F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72620A1-4AF2-410F-8663-C9F57075D10C}" type="pres">
      <dgm:prSet presAssocID="{6A9783CA-CE1F-4847-B9D7-B2E5657F73F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D30DC56-4ADB-4806-96E3-668702E230EF}" type="pres">
      <dgm:prSet presAssocID="{EE026A08-59AD-4CAC-8E29-A4C097A69C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78560-41FC-4D58-822F-5AD5619F9EE9}" type="pres">
      <dgm:prSet presAssocID="{8AEA3FF7-A47D-4B82-BD33-C52C1F5A20D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9A85B18-C4A2-42E2-A5C9-F0E67349BD79}" type="pres">
      <dgm:prSet presAssocID="{8AEA3FF7-A47D-4B82-BD33-C52C1F5A20D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53A2209-4906-4AFE-B063-ABDE3F922B29}" type="pres">
      <dgm:prSet presAssocID="{E8021FBE-8B94-4953-98E0-11CC93F59F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69A33-90FB-490B-845B-B1CA2E2B213D}" type="pres">
      <dgm:prSet presAssocID="{5C9F1D32-982A-413A-B133-919E01C847E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A0F0FEC-04DF-410D-8021-BBA6615BB4B7}" type="pres">
      <dgm:prSet presAssocID="{5C9F1D32-982A-413A-B133-919E01C847E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43A3C44-C55D-48B8-B18F-F4B5EF6F7B2C}" type="pres">
      <dgm:prSet presAssocID="{19C4CDE1-1B47-431D-8810-EA5141A12E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AC250-E0C3-4760-8424-CF9E1C14501B}" type="pres">
      <dgm:prSet presAssocID="{5306CB4D-C431-4F2C-B123-4BB8C847416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DE141902-181A-4322-8673-9D23C3A914D4}" type="pres">
      <dgm:prSet presAssocID="{5306CB4D-C431-4F2C-B123-4BB8C847416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17C7538-82CA-493B-BB0D-4CF69D97E76A}" type="pres">
      <dgm:prSet presAssocID="{D7E3611D-F276-4BF1-9565-E2C1A4AC78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C311B-66D2-4E9F-8145-B0194582FF1A}" type="presOf" srcId="{6ED40D2C-77EC-406E-8FEE-A2E8DD393095}" destId="{46AA665B-8F8E-4EA7-899B-A5702783D3F3}" srcOrd="0" destOrd="0" presId="urn:microsoft.com/office/officeart/2005/8/layout/radial5"/>
    <dgm:cxn modelId="{5D5BBFCB-79DD-4618-B4D0-71E1C9CFF168}" srcId="{6ED40D2C-77EC-406E-8FEE-A2E8DD393095}" destId="{D7E3611D-F276-4BF1-9565-E2C1A4AC7825}" srcOrd="4" destOrd="0" parTransId="{5306CB4D-C431-4F2C-B123-4BB8C8474166}" sibTransId="{C0F6659E-12E9-4B4C-8769-F9C46477642C}"/>
    <dgm:cxn modelId="{0D6BED6F-50A9-4E42-B97C-2B8ED65749A6}" type="presOf" srcId="{5C9F1D32-982A-413A-B133-919E01C847E1}" destId="{96B69A33-90FB-490B-845B-B1CA2E2B213D}" srcOrd="0" destOrd="0" presId="urn:microsoft.com/office/officeart/2005/8/layout/radial5"/>
    <dgm:cxn modelId="{963FAEE3-1A0C-46AC-B859-F8BE24BBAEE9}" type="presOf" srcId="{19C4CDE1-1B47-431D-8810-EA5141A12E88}" destId="{C43A3C44-C55D-48B8-B18F-F4B5EF6F7B2C}" srcOrd="0" destOrd="0" presId="urn:microsoft.com/office/officeart/2005/8/layout/radial5"/>
    <dgm:cxn modelId="{EED5C29E-0337-4DCC-B96F-0EF9704BB29D}" srcId="{6ED40D2C-77EC-406E-8FEE-A2E8DD393095}" destId="{19C4CDE1-1B47-431D-8810-EA5141A12E88}" srcOrd="3" destOrd="0" parTransId="{5C9F1D32-982A-413A-B133-919E01C847E1}" sibTransId="{45E1CA06-8D3F-4AED-89F1-2B4691F19DAB}"/>
    <dgm:cxn modelId="{42926CFF-5ED6-462F-8582-82E629C8B612}" type="presOf" srcId="{5306CB4D-C431-4F2C-B123-4BB8C8474166}" destId="{DE141902-181A-4322-8673-9D23C3A914D4}" srcOrd="1" destOrd="0" presId="urn:microsoft.com/office/officeart/2005/8/layout/radial5"/>
    <dgm:cxn modelId="{FD6B31C7-2579-4E6B-BFF8-13F8556AE3A4}" type="presOf" srcId="{3FC7BA43-8C69-4C9F-93FE-07D6201A0CFB}" destId="{2E4D8FCC-E7AB-42D6-96BE-E427AA198A52}" srcOrd="1" destOrd="0" presId="urn:microsoft.com/office/officeart/2005/8/layout/radial5"/>
    <dgm:cxn modelId="{0488A14E-1495-4514-BB90-105CE21A462A}" srcId="{6ED40D2C-77EC-406E-8FEE-A2E8DD393095}" destId="{EE026A08-59AD-4CAC-8E29-A4C097A69CE9}" srcOrd="1" destOrd="0" parTransId="{6A9783CA-CE1F-4847-B9D7-B2E5657F73FF}" sibTransId="{7EDECD7D-1736-4DE0-9201-41DBEFDA6B7F}"/>
    <dgm:cxn modelId="{FEA96670-9A54-4B36-84EF-18AED0F5B978}" type="presOf" srcId="{E8021FBE-8B94-4953-98E0-11CC93F59FC3}" destId="{653A2209-4906-4AFE-B063-ABDE3F922B29}" srcOrd="0" destOrd="0" presId="urn:microsoft.com/office/officeart/2005/8/layout/radial5"/>
    <dgm:cxn modelId="{4BCBD0DA-0210-481A-9FB4-2C7698297F92}" type="presOf" srcId="{B381F457-B4BE-4F85-9B12-A747FFF68A60}" destId="{F1336D6B-5892-4D52-A034-B119CC231500}" srcOrd="0" destOrd="0" presId="urn:microsoft.com/office/officeart/2005/8/layout/radial5"/>
    <dgm:cxn modelId="{7FF1742B-000D-44F7-BE68-5D31E2430E9C}" type="presOf" srcId="{8AEA3FF7-A47D-4B82-BD33-C52C1F5A20D4}" destId="{A9A85B18-C4A2-42E2-A5C9-F0E67349BD79}" srcOrd="1" destOrd="0" presId="urn:microsoft.com/office/officeart/2005/8/layout/radial5"/>
    <dgm:cxn modelId="{08CBF5BE-1180-4888-9C57-4411F38054D9}" type="presOf" srcId="{6A9783CA-CE1F-4847-B9D7-B2E5657F73FF}" destId="{BE5BBDE7-7D37-47D3-8D09-0D6DCB8548B0}" srcOrd="0" destOrd="0" presId="urn:microsoft.com/office/officeart/2005/8/layout/radial5"/>
    <dgm:cxn modelId="{74A0565C-A511-4911-8708-432C77FF062B}" type="presOf" srcId="{6A9783CA-CE1F-4847-B9D7-B2E5657F73FF}" destId="{072620A1-4AF2-410F-8663-C9F57075D10C}" srcOrd="1" destOrd="0" presId="urn:microsoft.com/office/officeart/2005/8/layout/radial5"/>
    <dgm:cxn modelId="{29D70B73-4FE3-4A68-B056-A24A631DB6C6}" srcId="{6ED40D2C-77EC-406E-8FEE-A2E8DD393095}" destId="{589F0220-3E72-4564-84AE-F9CE9F2FB70D}" srcOrd="0" destOrd="0" parTransId="{3FC7BA43-8C69-4C9F-93FE-07D6201A0CFB}" sibTransId="{8311324F-06C0-4BDA-A044-59E551CD7B2C}"/>
    <dgm:cxn modelId="{7433342A-6FBA-44DE-AEC3-E7F2E5CDFED8}" type="presOf" srcId="{3FC7BA43-8C69-4C9F-93FE-07D6201A0CFB}" destId="{4C7DF21E-AB07-4AD7-952F-22DD84D4C55D}" srcOrd="0" destOrd="0" presId="urn:microsoft.com/office/officeart/2005/8/layout/radial5"/>
    <dgm:cxn modelId="{6FF5EB42-9EE2-4952-95D0-B2D389A28DE6}" type="presOf" srcId="{8AEA3FF7-A47D-4B82-BD33-C52C1F5A20D4}" destId="{57078560-41FC-4D58-822F-5AD5619F9EE9}" srcOrd="0" destOrd="0" presId="urn:microsoft.com/office/officeart/2005/8/layout/radial5"/>
    <dgm:cxn modelId="{4754CA19-A5D4-44E6-8608-A855C0316FD2}" type="presOf" srcId="{5306CB4D-C431-4F2C-B123-4BB8C8474166}" destId="{A37AC250-E0C3-4760-8424-CF9E1C14501B}" srcOrd="0" destOrd="0" presId="urn:microsoft.com/office/officeart/2005/8/layout/radial5"/>
    <dgm:cxn modelId="{80A9E0B9-E738-42F1-ABC1-54B5ED486B13}" type="presOf" srcId="{D7E3611D-F276-4BF1-9565-E2C1A4AC7825}" destId="{117C7538-82CA-493B-BB0D-4CF69D97E76A}" srcOrd="0" destOrd="0" presId="urn:microsoft.com/office/officeart/2005/8/layout/radial5"/>
    <dgm:cxn modelId="{4DFDB6DA-0C72-45FB-8320-76D5BA2B71E1}" srcId="{6ED40D2C-77EC-406E-8FEE-A2E8DD393095}" destId="{E8021FBE-8B94-4953-98E0-11CC93F59FC3}" srcOrd="2" destOrd="0" parTransId="{8AEA3FF7-A47D-4B82-BD33-C52C1F5A20D4}" sibTransId="{6D08EEC3-1C38-4694-9827-3E42618E4947}"/>
    <dgm:cxn modelId="{26F8FDF0-4F45-48EB-A0C2-3EFB4827B89B}" type="presOf" srcId="{5C9F1D32-982A-413A-B133-919E01C847E1}" destId="{8A0F0FEC-04DF-410D-8021-BBA6615BB4B7}" srcOrd="1" destOrd="0" presId="urn:microsoft.com/office/officeart/2005/8/layout/radial5"/>
    <dgm:cxn modelId="{191026F9-D6FB-4390-B648-7B5B8B6399A1}" type="presOf" srcId="{589F0220-3E72-4564-84AE-F9CE9F2FB70D}" destId="{FBDA9A6B-A97C-449F-8A91-653C2AA8196D}" srcOrd="0" destOrd="0" presId="urn:microsoft.com/office/officeart/2005/8/layout/radial5"/>
    <dgm:cxn modelId="{D0500CC9-460C-4D25-BB35-A10A46247937}" type="presOf" srcId="{EE026A08-59AD-4CAC-8E29-A4C097A69CE9}" destId="{FD30DC56-4ADB-4806-96E3-668702E230EF}" srcOrd="0" destOrd="0" presId="urn:microsoft.com/office/officeart/2005/8/layout/radial5"/>
    <dgm:cxn modelId="{51863E12-46F4-424A-8273-4FB0F6F5CF2A}" srcId="{B381F457-B4BE-4F85-9B12-A747FFF68A60}" destId="{6ED40D2C-77EC-406E-8FEE-A2E8DD393095}" srcOrd="0" destOrd="0" parTransId="{C0E76FDF-1ECA-4D29-A272-C377CB8A8DB5}" sibTransId="{631F36AE-4059-442F-B242-AF3E1EEEEFFD}"/>
    <dgm:cxn modelId="{F09A98DE-95D7-4EE7-8805-B74E8D2EC4C5}" type="presParOf" srcId="{F1336D6B-5892-4D52-A034-B119CC231500}" destId="{46AA665B-8F8E-4EA7-899B-A5702783D3F3}" srcOrd="0" destOrd="0" presId="urn:microsoft.com/office/officeart/2005/8/layout/radial5"/>
    <dgm:cxn modelId="{D78542B8-40AE-48CD-9B4F-A37BAF8EFA7E}" type="presParOf" srcId="{F1336D6B-5892-4D52-A034-B119CC231500}" destId="{4C7DF21E-AB07-4AD7-952F-22DD84D4C55D}" srcOrd="1" destOrd="0" presId="urn:microsoft.com/office/officeart/2005/8/layout/radial5"/>
    <dgm:cxn modelId="{4504ABD5-E64F-4B5F-A3A3-C93521FFA38C}" type="presParOf" srcId="{4C7DF21E-AB07-4AD7-952F-22DD84D4C55D}" destId="{2E4D8FCC-E7AB-42D6-96BE-E427AA198A52}" srcOrd="0" destOrd="0" presId="urn:microsoft.com/office/officeart/2005/8/layout/radial5"/>
    <dgm:cxn modelId="{B937C119-F123-46DB-8D00-16611EE24644}" type="presParOf" srcId="{F1336D6B-5892-4D52-A034-B119CC231500}" destId="{FBDA9A6B-A97C-449F-8A91-653C2AA8196D}" srcOrd="2" destOrd="0" presId="urn:microsoft.com/office/officeart/2005/8/layout/radial5"/>
    <dgm:cxn modelId="{94F49D8B-8AC7-49CA-902D-6FA523C855B4}" type="presParOf" srcId="{F1336D6B-5892-4D52-A034-B119CC231500}" destId="{BE5BBDE7-7D37-47D3-8D09-0D6DCB8548B0}" srcOrd="3" destOrd="0" presId="urn:microsoft.com/office/officeart/2005/8/layout/radial5"/>
    <dgm:cxn modelId="{319046AA-2C5D-46A2-9519-03643ED20AB2}" type="presParOf" srcId="{BE5BBDE7-7D37-47D3-8D09-0D6DCB8548B0}" destId="{072620A1-4AF2-410F-8663-C9F57075D10C}" srcOrd="0" destOrd="0" presId="urn:microsoft.com/office/officeart/2005/8/layout/radial5"/>
    <dgm:cxn modelId="{E23C482B-84B3-4B06-AF8B-260BA85DDD69}" type="presParOf" srcId="{F1336D6B-5892-4D52-A034-B119CC231500}" destId="{FD30DC56-4ADB-4806-96E3-668702E230EF}" srcOrd="4" destOrd="0" presId="urn:microsoft.com/office/officeart/2005/8/layout/radial5"/>
    <dgm:cxn modelId="{06CF7DD4-F89C-44A2-876B-3FEFA05211FE}" type="presParOf" srcId="{F1336D6B-5892-4D52-A034-B119CC231500}" destId="{57078560-41FC-4D58-822F-5AD5619F9EE9}" srcOrd="5" destOrd="0" presId="urn:microsoft.com/office/officeart/2005/8/layout/radial5"/>
    <dgm:cxn modelId="{9ECC6FC3-0522-4E07-B4FD-72CDCF52D947}" type="presParOf" srcId="{57078560-41FC-4D58-822F-5AD5619F9EE9}" destId="{A9A85B18-C4A2-42E2-A5C9-F0E67349BD79}" srcOrd="0" destOrd="0" presId="urn:microsoft.com/office/officeart/2005/8/layout/radial5"/>
    <dgm:cxn modelId="{2B838143-5DAC-44A1-9AB6-4F3569784450}" type="presParOf" srcId="{F1336D6B-5892-4D52-A034-B119CC231500}" destId="{653A2209-4906-4AFE-B063-ABDE3F922B29}" srcOrd="6" destOrd="0" presId="urn:microsoft.com/office/officeart/2005/8/layout/radial5"/>
    <dgm:cxn modelId="{0D530A5F-2959-40C8-B2BF-ECC00E4AD038}" type="presParOf" srcId="{F1336D6B-5892-4D52-A034-B119CC231500}" destId="{96B69A33-90FB-490B-845B-B1CA2E2B213D}" srcOrd="7" destOrd="0" presId="urn:microsoft.com/office/officeart/2005/8/layout/radial5"/>
    <dgm:cxn modelId="{2583E02A-CEF0-469C-ACD2-9F7909B97514}" type="presParOf" srcId="{96B69A33-90FB-490B-845B-B1CA2E2B213D}" destId="{8A0F0FEC-04DF-410D-8021-BBA6615BB4B7}" srcOrd="0" destOrd="0" presId="urn:microsoft.com/office/officeart/2005/8/layout/radial5"/>
    <dgm:cxn modelId="{5135CCE1-F90A-43B6-825D-6A65FC62305B}" type="presParOf" srcId="{F1336D6B-5892-4D52-A034-B119CC231500}" destId="{C43A3C44-C55D-48B8-B18F-F4B5EF6F7B2C}" srcOrd="8" destOrd="0" presId="urn:microsoft.com/office/officeart/2005/8/layout/radial5"/>
    <dgm:cxn modelId="{C82198AD-2246-426B-A2C4-679DAD487CF3}" type="presParOf" srcId="{F1336D6B-5892-4D52-A034-B119CC231500}" destId="{A37AC250-E0C3-4760-8424-CF9E1C14501B}" srcOrd="9" destOrd="0" presId="urn:microsoft.com/office/officeart/2005/8/layout/radial5"/>
    <dgm:cxn modelId="{B568FACA-9431-4815-9FDB-F2AE3F260737}" type="presParOf" srcId="{A37AC250-E0C3-4760-8424-CF9E1C14501B}" destId="{DE141902-181A-4322-8673-9D23C3A914D4}" srcOrd="0" destOrd="0" presId="urn:microsoft.com/office/officeart/2005/8/layout/radial5"/>
    <dgm:cxn modelId="{B51018FD-68B9-4871-8400-2D15EF38D051}" type="presParOf" srcId="{F1336D6B-5892-4D52-A034-B119CC231500}" destId="{117C7538-82CA-493B-BB0D-4CF69D97E76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2E184E-ED9F-4B36-B5D3-1386533332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68F60-E7CB-4062-B44B-AFF3CEACCAC8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Sargassum</a:t>
          </a:r>
          <a:endParaRPr lang="en-US" dirty="0"/>
        </a:p>
      </dgm:t>
    </dgm:pt>
    <dgm:pt modelId="{7D9D7526-903A-4485-BCE3-C329613DCA98}" type="parTrans" cxnId="{ABFCBF47-768B-4A58-B0EF-D8220D406B51}">
      <dgm:prSet/>
      <dgm:spPr/>
      <dgm:t>
        <a:bodyPr/>
        <a:lstStyle/>
        <a:p>
          <a:endParaRPr lang="en-US"/>
        </a:p>
      </dgm:t>
    </dgm:pt>
    <dgm:pt modelId="{F8B9BAB8-4487-4867-A46B-D93F79E8E564}" type="sibTrans" cxnId="{ABFCBF47-768B-4A58-B0EF-D8220D406B51}">
      <dgm:prSet/>
      <dgm:spPr/>
      <dgm:t>
        <a:bodyPr/>
        <a:lstStyle/>
        <a:p>
          <a:endParaRPr lang="en-US"/>
        </a:p>
      </dgm:t>
    </dgm:pt>
    <dgm:pt modelId="{A92F4703-D454-4EBF-9807-70A5B3D38BDA}">
      <dgm:prSet phldrT="[Text]"/>
      <dgm:spPr/>
      <dgm:t>
        <a:bodyPr/>
        <a:lstStyle/>
        <a:p>
          <a:r>
            <a:rPr lang="en-US" dirty="0" err="1" smtClean="0"/>
            <a:t>Selulosa</a:t>
          </a:r>
          <a:endParaRPr lang="en-US" dirty="0"/>
        </a:p>
      </dgm:t>
    </dgm:pt>
    <dgm:pt modelId="{B9198E61-2A32-4DD4-BA35-990C6EFD7792}" type="parTrans" cxnId="{E6ABAE09-498F-402C-96BD-390453017BD5}">
      <dgm:prSet/>
      <dgm:spPr/>
      <dgm:t>
        <a:bodyPr/>
        <a:lstStyle/>
        <a:p>
          <a:endParaRPr lang="en-US"/>
        </a:p>
      </dgm:t>
    </dgm:pt>
    <dgm:pt modelId="{97857CDC-E05B-4D1D-8738-5FF3285BBA49}" type="sibTrans" cxnId="{E6ABAE09-498F-402C-96BD-390453017BD5}">
      <dgm:prSet/>
      <dgm:spPr/>
      <dgm:t>
        <a:bodyPr/>
        <a:lstStyle/>
        <a:p>
          <a:endParaRPr lang="en-US"/>
        </a:p>
      </dgm:t>
    </dgm:pt>
    <dgm:pt modelId="{522A15F2-4265-4EC4-8E64-511BCB04F24F}">
      <dgm:prSet phldrT="[Text]"/>
      <dgm:spPr/>
      <dgm:t>
        <a:bodyPr/>
        <a:lstStyle/>
        <a:p>
          <a:r>
            <a:rPr lang="en-US" dirty="0" err="1" smtClean="0"/>
            <a:t>Hemiselulosa</a:t>
          </a:r>
          <a:endParaRPr lang="en-US" dirty="0"/>
        </a:p>
      </dgm:t>
    </dgm:pt>
    <dgm:pt modelId="{34CA98F1-4145-4359-803E-C80F5E99FAD7}" type="parTrans" cxnId="{C26FF1C1-C7D3-434D-A843-FB144A9448BE}">
      <dgm:prSet/>
      <dgm:spPr/>
      <dgm:t>
        <a:bodyPr/>
        <a:lstStyle/>
        <a:p>
          <a:endParaRPr lang="en-US"/>
        </a:p>
      </dgm:t>
    </dgm:pt>
    <dgm:pt modelId="{C172CC57-85E1-4348-AC5F-B7FDDB672A82}" type="sibTrans" cxnId="{C26FF1C1-C7D3-434D-A843-FB144A9448BE}">
      <dgm:prSet/>
      <dgm:spPr/>
      <dgm:t>
        <a:bodyPr/>
        <a:lstStyle/>
        <a:p>
          <a:endParaRPr lang="en-US"/>
        </a:p>
      </dgm:t>
    </dgm:pt>
    <dgm:pt modelId="{0AD33B49-4030-4B6D-9B11-D492064893CA}">
      <dgm:prSet phldrT="[Text]"/>
      <dgm:spPr/>
      <dgm:t>
        <a:bodyPr/>
        <a:lstStyle/>
        <a:p>
          <a:r>
            <a:rPr lang="en-US" dirty="0" err="1" smtClean="0"/>
            <a:t>Ligini</a:t>
          </a:r>
          <a:endParaRPr lang="en-US" dirty="0"/>
        </a:p>
      </dgm:t>
    </dgm:pt>
    <dgm:pt modelId="{AF583D92-5F59-418F-A94E-DD6CD9DB56AA}" type="parTrans" cxnId="{DAB40B85-A453-4F18-B5D4-5A13DA1B89F5}">
      <dgm:prSet/>
      <dgm:spPr/>
      <dgm:t>
        <a:bodyPr/>
        <a:lstStyle/>
        <a:p>
          <a:endParaRPr lang="en-US"/>
        </a:p>
      </dgm:t>
    </dgm:pt>
    <dgm:pt modelId="{500243EC-1BA9-409C-99E1-609848C61865}" type="sibTrans" cxnId="{DAB40B85-A453-4F18-B5D4-5A13DA1B89F5}">
      <dgm:prSet/>
      <dgm:spPr/>
      <dgm:t>
        <a:bodyPr/>
        <a:lstStyle/>
        <a:p>
          <a:endParaRPr lang="en-US"/>
        </a:p>
      </dgm:t>
    </dgm:pt>
    <dgm:pt modelId="{AAFFB969-0A91-4EF0-B020-DC64C8BD6850}">
      <dgm:prSet phldrT="[Text]"/>
      <dgm:spPr/>
      <dgm:t>
        <a:bodyPr/>
        <a:lstStyle/>
        <a:p>
          <a:r>
            <a:rPr lang="en-US" dirty="0" err="1" smtClean="0"/>
            <a:t>alginat</a:t>
          </a:r>
          <a:endParaRPr lang="en-US" dirty="0"/>
        </a:p>
      </dgm:t>
    </dgm:pt>
    <dgm:pt modelId="{91E36611-6C27-42F3-A9E5-91E329458668}" type="parTrans" cxnId="{A4348231-B5D5-4138-8C4F-357A00DAB65F}">
      <dgm:prSet/>
      <dgm:spPr/>
      <dgm:t>
        <a:bodyPr/>
        <a:lstStyle/>
        <a:p>
          <a:endParaRPr lang="en-US"/>
        </a:p>
      </dgm:t>
    </dgm:pt>
    <dgm:pt modelId="{77E6CA8D-388F-4295-9086-82F7EB91F27E}" type="sibTrans" cxnId="{A4348231-B5D5-4138-8C4F-357A00DAB65F}">
      <dgm:prSet/>
      <dgm:spPr/>
      <dgm:t>
        <a:bodyPr/>
        <a:lstStyle/>
        <a:p>
          <a:endParaRPr lang="en-US"/>
        </a:p>
      </dgm:t>
    </dgm:pt>
    <dgm:pt modelId="{9D5EC259-4741-42BD-8190-A3753A05FF49}">
      <dgm:prSet/>
      <dgm:spPr/>
      <dgm:t>
        <a:bodyPr/>
        <a:lstStyle/>
        <a:p>
          <a:r>
            <a:rPr lang="en-US" dirty="0" smtClean="0"/>
            <a:t>Mineral</a:t>
          </a:r>
          <a:endParaRPr lang="en-US" dirty="0"/>
        </a:p>
      </dgm:t>
    </dgm:pt>
    <dgm:pt modelId="{87C0BFB9-051D-4461-ABAA-DEAC40A04F93}" type="parTrans" cxnId="{D81C8A7D-8746-43A2-9374-48989A4C2CD5}">
      <dgm:prSet/>
      <dgm:spPr/>
      <dgm:t>
        <a:bodyPr/>
        <a:lstStyle/>
        <a:p>
          <a:endParaRPr lang="en-US"/>
        </a:p>
      </dgm:t>
    </dgm:pt>
    <dgm:pt modelId="{D26DD6AE-A9FE-4601-9DC2-9345F19FDB29}" type="sibTrans" cxnId="{D81C8A7D-8746-43A2-9374-48989A4C2CD5}">
      <dgm:prSet/>
      <dgm:spPr/>
      <dgm:t>
        <a:bodyPr/>
        <a:lstStyle/>
        <a:p>
          <a:endParaRPr lang="en-US"/>
        </a:p>
      </dgm:t>
    </dgm:pt>
    <dgm:pt modelId="{DF1CF049-FA85-4085-9EA2-998DA83E743A}" type="pres">
      <dgm:prSet presAssocID="{282E184E-ED9F-4B36-B5D3-138653333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F82FD-224C-4260-88AE-E62BA0A6946D}" type="pres">
      <dgm:prSet presAssocID="{D3468F60-E7CB-4062-B44B-AFF3CEACCAC8}" presName="centerShape" presStyleLbl="node0" presStyleIdx="0" presStyleCnt="1"/>
      <dgm:spPr/>
      <dgm:t>
        <a:bodyPr/>
        <a:lstStyle/>
        <a:p>
          <a:endParaRPr lang="en-US"/>
        </a:p>
      </dgm:t>
    </dgm:pt>
    <dgm:pt modelId="{8F56C8F6-B4C2-4749-A8E2-41B3FAF3D617}" type="pres">
      <dgm:prSet presAssocID="{B9198E61-2A32-4DD4-BA35-990C6EFD779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3ED94D9-B82D-441A-AF44-F2D61A468904}" type="pres">
      <dgm:prSet presAssocID="{B9198E61-2A32-4DD4-BA35-990C6EFD779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16CE97D-BBF5-47A6-8EBE-40C22342C32E}" type="pres">
      <dgm:prSet presAssocID="{A92F4703-D454-4EBF-9807-70A5B3D38B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F212-8179-471A-B90C-E8747C21941E}" type="pres">
      <dgm:prSet presAssocID="{34CA98F1-4145-4359-803E-C80F5E99FAD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0A437A6-9E2C-48A5-95F1-B39044CE8A19}" type="pres">
      <dgm:prSet presAssocID="{34CA98F1-4145-4359-803E-C80F5E99FAD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73FDEA-4542-4541-8BAF-3E01FD43C6F7}" type="pres">
      <dgm:prSet presAssocID="{522A15F2-4265-4EC4-8E64-511BCB04F2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65805-412A-4F5C-8EC1-702FBCBA3C49}" type="pres">
      <dgm:prSet presAssocID="{AF583D92-5F59-418F-A94E-DD6CD9DB56A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7B78EF-6F50-45D1-BB8C-B955783EECD1}" type="pres">
      <dgm:prSet presAssocID="{AF583D92-5F59-418F-A94E-DD6CD9DB56A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A9603A1-AA69-42A5-8CEB-5868D2FFB71B}" type="pres">
      <dgm:prSet presAssocID="{0AD33B49-4030-4B6D-9B11-D492064893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14A72-1A67-4F45-AB42-36A4D1A9F04B}" type="pres">
      <dgm:prSet presAssocID="{91E36611-6C27-42F3-A9E5-91E32945866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29D44B7-4F54-43BA-86DC-2F19816C41F3}" type="pres">
      <dgm:prSet presAssocID="{91E36611-6C27-42F3-A9E5-91E32945866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0CCE6A3-3BB6-4163-A1B4-9B160DA8A9B3}" type="pres">
      <dgm:prSet presAssocID="{AAFFB969-0A91-4EF0-B020-DC64C8BD6850}" presName="node" presStyleLbl="node1" presStyleIdx="3" presStyleCnt="5" custRadScaleRad="101098" custRadScaleInc="-1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9466E-04EB-4F39-A0A2-52AAED00CB6C}" type="pres">
      <dgm:prSet presAssocID="{87C0BFB9-051D-4461-ABAA-DEAC40A04F9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CD63509-8AB7-430F-9D35-D669105D40D1}" type="pres">
      <dgm:prSet presAssocID="{87C0BFB9-051D-4461-ABAA-DEAC40A04F9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B4C6F21-8350-42A5-A712-9C99D351B618}" type="pres">
      <dgm:prSet presAssocID="{9D5EC259-4741-42BD-8190-A3753A05FF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2E75E-4062-4C94-9941-902B24DC3BCB}" type="presOf" srcId="{D3468F60-E7CB-4062-B44B-AFF3CEACCAC8}" destId="{660F82FD-224C-4260-88AE-E62BA0A6946D}" srcOrd="0" destOrd="0" presId="urn:microsoft.com/office/officeart/2005/8/layout/radial5"/>
    <dgm:cxn modelId="{1549D607-D0C1-470B-9101-E4AA8ECE5FC7}" type="presOf" srcId="{0AD33B49-4030-4B6D-9B11-D492064893CA}" destId="{6A9603A1-AA69-42A5-8CEB-5868D2FFB71B}" srcOrd="0" destOrd="0" presId="urn:microsoft.com/office/officeart/2005/8/layout/radial5"/>
    <dgm:cxn modelId="{F51D1DE5-FAAE-4638-9C98-D4945C6D72DB}" type="presOf" srcId="{91E36611-6C27-42F3-A9E5-91E329458668}" destId="{E29D44B7-4F54-43BA-86DC-2F19816C41F3}" srcOrd="1" destOrd="0" presId="urn:microsoft.com/office/officeart/2005/8/layout/radial5"/>
    <dgm:cxn modelId="{11F1CD11-51DA-449F-9183-3C2693583E10}" type="presOf" srcId="{34CA98F1-4145-4359-803E-C80F5E99FAD7}" destId="{D389F212-8179-471A-B90C-E8747C21941E}" srcOrd="0" destOrd="0" presId="urn:microsoft.com/office/officeart/2005/8/layout/radial5"/>
    <dgm:cxn modelId="{68D33490-93FF-4168-B156-B8CDAF15EC25}" type="presOf" srcId="{34CA98F1-4145-4359-803E-C80F5E99FAD7}" destId="{70A437A6-9E2C-48A5-95F1-B39044CE8A19}" srcOrd="1" destOrd="0" presId="urn:microsoft.com/office/officeart/2005/8/layout/radial5"/>
    <dgm:cxn modelId="{6D49A96E-B73A-4949-9516-26C2A8D76B5D}" type="presOf" srcId="{282E184E-ED9F-4B36-B5D3-1386533332AA}" destId="{DF1CF049-FA85-4085-9EA2-998DA83E743A}" srcOrd="0" destOrd="0" presId="urn:microsoft.com/office/officeart/2005/8/layout/radial5"/>
    <dgm:cxn modelId="{4280D6EF-E947-49BB-9D0C-850A4E10F092}" type="presOf" srcId="{AF583D92-5F59-418F-A94E-DD6CD9DB56AA}" destId="{137B78EF-6F50-45D1-BB8C-B955783EECD1}" srcOrd="1" destOrd="0" presId="urn:microsoft.com/office/officeart/2005/8/layout/radial5"/>
    <dgm:cxn modelId="{E6ABAE09-498F-402C-96BD-390453017BD5}" srcId="{D3468F60-E7CB-4062-B44B-AFF3CEACCAC8}" destId="{A92F4703-D454-4EBF-9807-70A5B3D38BDA}" srcOrd="0" destOrd="0" parTransId="{B9198E61-2A32-4DD4-BA35-990C6EFD7792}" sibTransId="{97857CDC-E05B-4D1D-8738-5FF3285BBA49}"/>
    <dgm:cxn modelId="{7FF1C71F-316E-4A65-8F67-D678AEEF19CA}" type="presOf" srcId="{87C0BFB9-051D-4461-ABAA-DEAC40A04F93}" destId="{B519466E-04EB-4F39-A0A2-52AAED00CB6C}" srcOrd="0" destOrd="0" presId="urn:microsoft.com/office/officeart/2005/8/layout/radial5"/>
    <dgm:cxn modelId="{21DCFAC6-CF0C-4AE1-A91F-A91E9FC28286}" type="presOf" srcId="{522A15F2-4265-4EC4-8E64-511BCB04F24F}" destId="{A573FDEA-4542-4541-8BAF-3E01FD43C6F7}" srcOrd="0" destOrd="0" presId="urn:microsoft.com/office/officeart/2005/8/layout/radial5"/>
    <dgm:cxn modelId="{E60E111A-3B21-4F90-A3D8-2FD319CAA1D2}" type="presOf" srcId="{AAFFB969-0A91-4EF0-B020-DC64C8BD6850}" destId="{B0CCE6A3-3BB6-4163-A1B4-9B160DA8A9B3}" srcOrd="0" destOrd="0" presId="urn:microsoft.com/office/officeart/2005/8/layout/radial5"/>
    <dgm:cxn modelId="{ABFCBF47-768B-4A58-B0EF-D8220D406B51}" srcId="{282E184E-ED9F-4B36-B5D3-1386533332AA}" destId="{D3468F60-E7CB-4062-B44B-AFF3CEACCAC8}" srcOrd="0" destOrd="0" parTransId="{7D9D7526-903A-4485-BCE3-C329613DCA98}" sibTransId="{F8B9BAB8-4487-4867-A46B-D93F79E8E564}"/>
    <dgm:cxn modelId="{5CA8AA23-CA31-4C79-B691-0772ED97E917}" type="presOf" srcId="{AF583D92-5F59-418F-A94E-DD6CD9DB56AA}" destId="{2D165805-412A-4F5C-8EC1-702FBCBA3C49}" srcOrd="0" destOrd="0" presId="urn:microsoft.com/office/officeart/2005/8/layout/radial5"/>
    <dgm:cxn modelId="{A4348231-B5D5-4138-8C4F-357A00DAB65F}" srcId="{D3468F60-E7CB-4062-B44B-AFF3CEACCAC8}" destId="{AAFFB969-0A91-4EF0-B020-DC64C8BD6850}" srcOrd="3" destOrd="0" parTransId="{91E36611-6C27-42F3-A9E5-91E329458668}" sibTransId="{77E6CA8D-388F-4295-9086-82F7EB91F27E}"/>
    <dgm:cxn modelId="{C26FF1C1-C7D3-434D-A843-FB144A9448BE}" srcId="{D3468F60-E7CB-4062-B44B-AFF3CEACCAC8}" destId="{522A15F2-4265-4EC4-8E64-511BCB04F24F}" srcOrd="1" destOrd="0" parTransId="{34CA98F1-4145-4359-803E-C80F5E99FAD7}" sibTransId="{C172CC57-85E1-4348-AC5F-B7FDDB672A82}"/>
    <dgm:cxn modelId="{46F0237D-B142-4CE0-A774-5D0617C0F1C8}" type="presOf" srcId="{B9198E61-2A32-4DD4-BA35-990C6EFD7792}" destId="{E3ED94D9-B82D-441A-AF44-F2D61A468904}" srcOrd="1" destOrd="0" presId="urn:microsoft.com/office/officeart/2005/8/layout/radial5"/>
    <dgm:cxn modelId="{313A3E0D-84D7-4E9B-86EF-661C8DE3A273}" type="presOf" srcId="{91E36611-6C27-42F3-A9E5-91E329458668}" destId="{F8314A72-1A67-4F45-AB42-36A4D1A9F04B}" srcOrd="0" destOrd="0" presId="urn:microsoft.com/office/officeart/2005/8/layout/radial5"/>
    <dgm:cxn modelId="{6C94BC23-DC75-48A7-AF32-7401252BDA8D}" type="presOf" srcId="{9D5EC259-4741-42BD-8190-A3753A05FF49}" destId="{DB4C6F21-8350-42A5-A712-9C99D351B618}" srcOrd="0" destOrd="0" presId="urn:microsoft.com/office/officeart/2005/8/layout/radial5"/>
    <dgm:cxn modelId="{DAB40B85-A453-4F18-B5D4-5A13DA1B89F5}" srcId="{D3468F60-E7CB-4062-B44B-AFF3CEACCAC8}" destId="{0AD33B49-4030-4B6D-9B11-D492064893CA}" srcOrd="2" destOrd="0" parTransId="{AF583D92-5F59-418F-A94E-DD6CD9DB56AA}" sibTransId="{500243EC-1BA9-409C-99E1-609848C61865}"/>
    <dgm:cxn modelId="{5CE9F36F-B680-4BB7-AF44-0CA7C2FC0DE7}" type="presOf" srcId="{A92F4703-D454-4EBF-9807-70A5B3D38BDA}" destId="{016CE97D-BBF5-47A6-8EBE-40C22342C32E}" srcOrd="0" destOrd="0" presId="urn:microsoft.com/office/officeart/2005/8/layout/radial5"/>
    <dgm:cxn modelId="{D7299529-5C46-49A2-AF23-FD858E5626BB}" type="presOf" srcId="{B9198E61-2A32-4DD4-BA35-990C6EFD7792}" destId="{8F56C8F6-B4C2-4749-A8E2-41B3FAF3D617}" srcOrd="0" destOrd="0" presId="urn:microsoft.com/office/officeart/2005/8/layout/radial5"/>
    <dgm:cxn modelId="{E70CABC9-3354-468B-9429-6C2A6DEA52A5}" type="presOf" srcId="{87C0BFB9-051D-4461-ABAA-DEAC40A04F93}" destId="{CCD63509-8AB7-430F-9D35-D669105D40D1}" srcOrd="1" destOrd="0" presId="urn:microsoft.com/office/officeart/2005/8/layout/radial5"/>
    <dgm:cxn modelId="{D81C8A7D-8746-43A2-9374-48989A4C2CD5}" srcId="{D3468F60-E7CB-4062-B44B-AFF3CEACCAC8}" destId="{9D5EC259-4741-42BD-8190-A3753A05FF49}" srcOrd="4" destOrd="0" parTransId="{87C0BFB9-051D-4461-ABAA-DEAC40A04F93}" sibTransId="{D26DD6AE-A9FE-4601-9DC2-9345F19FDB29}"/>
    <dgm:cxn modelId="{19DCAA66-105D-4BC1-9180-3A8C9EC2AE41}" type="presParOf" srcId="{DF1CF049-FA85-4085-9EA2-998DA83E743A}" destId="{660F82FD-224C-4260-88AE-E62BA0A6946D}" srcOrd="0" destOrd="0" presId="urn:microsoft.com/office/officeart/2005/8/layout/radial5"/>
    <dgm:cxn modelId="{1B1E4A9A-C5D4-426E-BCF1-7FD9882DB7D4}" type="presParOf" srcId="{DF1CF049-FA85-4085-9EA2-998DA83E743A}" destId="{8F56C8F6-B4C2-4749-A8E2-41B3FAF3D617}" srcOrd="1" destOrd="0" presId="urn:microsoft.com/office/officeart/2005/8/layout/radial5"/>
    <dgm:cxn modelId="{8C584C1D-D120-4708-A96E-EA8165DC152E}" type="presParOf" srcId="{8F56C8F6-B4C2-4749-A8E2-41B3FAF3D617}" destId="{E3ED94D9-B82D-441A-AF44-F2D61A468904}" srcOrd="0" destOrd="0" presId="urn:microsoft.com/office/officeart/2005/8/layout/radial5"/>
    <dgm:cxn modelId="{2B9610E3-D40E-47AE-9BBA-F98180B7C577}" type="presParOf" srcId="{DF1CF049-FA85-4085-9EA2-998DA83E743A}" destId="{016CE97D-BBF5-47A6-8EBE-40C22342C32E}" srcOrd="2" destOrd="0" presId="urn:microsoft.com/office/officeart/2005/8/layout/radial5"/>
    <dgm:cxn modelId="{9DF24415-5255-4D37-82D4-4EE19E475D64}" type="presParOf" srcId="{DF1CF049-FA85-4085-9EA2-998DA83E743A}" destId="{D389F212-8179-471A-B90C-E8747C21941E}" srcOrd="3" destOrd="0" presId="urn:microsoft.com/office/officeart/2005/8/layout/radial5"/>
    <dgm:cxn modelId="{0D8AB48F-2085-417D-A757-51A433992824}" type="presParOf" srcId="{D389F212-8179-471A-B90C-E8747C21941E}" destId="{70A437A6-9E2C-48A5-95F1-B39044CE8A19}" srcOrd="0" destOrd="0" presId="urn:microsoft.com/office/officeart/2005/8/layout/radial5"/>
    <dgm:cxn modelId="{E5FBCD78-C10C-43CE-B4A9-525A9F3A85A1}" type="presParOf" srcId="{DF1CF049-FA85-4085-9EA2-998DA83E743A}" destId="{A573FDEA-4542-4541-8BAF-3E01FD43C6F7}" srcOrd="4" destOrd="0" presId="urn:microsoft.com/office/officeart/2005/8/layout/radial5"/>
    <dgm:cxn modelId="{65D11A3B-B884-4D1B-9E34-22418CA95164}" type="presParOf" srcId="{DF1CF049-FA85-4085-9EA2-998DA83E743A}" destId="{2D165805-412A-4F5C-8EC1-702FBCBA3C49}" srcOrd="5" destOrd="0" presId="urn:microsoft.com/office/officeart/2005/8/layout/radial5"/>
    <dgm:cxn modelId="{C564ECD7-5BB0-4AAA-BE5B-7846326CAB8D}" type="presParOf" srcId="{2D165805-412A-4F5C-8EC1-702FBCBA3C49}" destId="{137B78EF-6F50-45D1-BB8C-B955783EECD1}" srcOrd="0" destOrd="0" presId="urn:microsoft.com/office/officeart/2005/8/layout/radial5"/>
    <dgm:cxn modelId="{CDE0FC26-B3D2-497D-AD52-FA7807F07B70}" type="presParOf" srcId="{DF1CF049-FA85-4085-9EA2-998DA83E743A}" destId="{6A9603A1-AA69-42A5-8CEB-5868D2FFB71B}" srcOrd="6" destOrd="0" presId="urn:microsoft.com/office/officeart/2005/8/layout/radial5"/>
    <dgm:cxn modelId="{73D23663-EF95-429B-A439-2BD87F6C5D15}" type="presParOf" srcId="{DF1CF049-FA85-4085-9EA2-998DA83E743A}" destId="{F8314A72-1A67-4F45-AB42-36A4D1A9F04B}" srcOrd="7" destOrd="0" presId="urn:microsoft.com/office/officeart/2005/8/layout/radial5"/>
    <dgm:cxn modelId="{5F7F71F0-DCF5-46E5-BCC5-EB1C273EADC7}" type="presParOf" srcId="{F8314A72-1A67-4F45-AB42-36A4D1A9F04B}" destId="{E29D44B7-4F54-43BA-86DC-2F19816C41F3}" srcOrd="0" destOrd="0" presId="urn:microsoft.com/office/officeart/2005/8/layout/radial5"/>
    <dgm:cxn modelId="{30E973BD-4687-479C-9560-1D4F56F4260A}" type="presParOf" srcId="{DF1CF049-FA85-4085-9EA2-998DA83E743A}" destId="{B0CCE6A3-3BB6-4163-A1B4-9B160DA8A9B3}" srcOrd="8" destOrd="0" presId="urn:microsoft.com/office/officeart/2005/8/layout/radial5"/>
    <dgm:cxn modelId="{B4A80646-E754-4E88-A55C-460B3A056E24}" type="presParOf" srcId="{DF1CF049-FA85-4085-9EA2-998DA83E743A}" destId="{B519466E-04EB-4F39-A0A2-52AAED00CB6C}" srcOrd="9" destOrd="0" presId="urn:microsoft.com/office/officeart/2005/8/layout/radial5"/>
    <dgm:cxn modelId="{94D4F0C2-8028-4870-A92F-FD6EBF802D0D}" type="presParOf" srcId="{B519466E-04EB-4F39-A0A2-52AAED00CB6C}" destId="{CCD63509-8AB7-430F-9D35-D669105D40D1}" srcOrd="0" destOrd="0" presId="urn:microsoft.com/office/officeart/2005/8/layout/radial5"/>
    <dgm:cxn modelId="{7C099DDD-6E26-4261-BFDD-CA8BCD9EE8F2}" type="presParOf" srcId="{DF1CF049-FA85-4085-9EA2-998DA83E743A}" destId="{DB4C6F21-8350-42A5-A712-9C99D351B61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2E184E-ED9F-4B36-B5D3-1386533332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68F60-E7CB-4062-B44B-AFF3CEACCAC8}">
      <dgm:prSet phldrT="[Text]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E. </a:t>
          </a:r>
          <a:r>
            <a:rPr lang="en-US" dirty="0" err="1" smtClean="0"/>
            <a:t>cottonii</a:t>
          </a:r>
          <a:endParaRPr lang="en-US" dirty="0"/>
        </a:p>
      </dgm:t>
    </dgm:pt>
    <dgm:pt modelId="{7D9D7526-903A-4485-BCE3-C329613DCA98}" type="parTrans" cxnId="{ABFCBF47-768B-4A58-B0EF-D8220D406B51}">
      <dgm:prSet/>
      <dgm:spPr/>
      <dgm:t>
        <a:bodyPr/>
        <a:lstStyle/>
        <a:p>
          <a:endParaRPr lang="en-US"/>
        </a:p>
      </dgm:t>
    </dgm:pt>
    <dgm:pt modelId="{F8B9BAB8-4487-4867-A46B-D93F79E8E564}" type="sibTrans" cxnId="{ABFCBF47-768B-4A58-B0EF-D8220D406B51}">
      <dgm:prSet/>
      <dgm:spPr/>
      <dgm:t>
        <a:bodyPr/>
        <a:lstStyle/>
        <a:p>
          <a:endParaRPr lang="en-US"/>
        </a:p>
      </dgm:t>
    </dgm:pt>
    <dgm:pt modelId="{A92F4703-D454-4EBF-9807-70A5B3D38BDA}">
      <dgm:prSet phldrT="[Text]"/>
      <dgm:spPr/>
      <dgm:t>
        <a:bodyPr/>
        <a:lstStyle/>
        <a:p>
          <a:r>
            <a:rPr lang="en-US" dirty="0" err="1" smtClean="0"/>
            <a:t>Selulosa</a:t>
          </a:r>
          <a:endParaRPr lang="en-US" dirty="0"/>
        </a:p>
      </dgm:t>
    </dgm:pt>
    <dgm:pt modelId="{B9198E61-2A32-4DD4-BA35-990C6EFD7792}" type="parTrans" cxnId="{E6ABAE09-498F-402C-96BD-390453017BD5}">
      <dgm:prSet/>
      <dgm:spPr/>
      <dgm:t>
        <a:bodyPr/>
        <a:lstStyle/>
        <a:p>
          <a:endParaRPr lang="en-US"/>
        </a:p>
      </dgm:t>
    </dgm:pt>
    <dgm:pt modelId="{97857CDC-E05B-4D1D-8738-5FF3285BBA49}" type="sibTrans" cxnId="{E6ABAE09-498F-402C-96BD-390453017BD5}">
      <dgm:prSet/>
      <dgm:spPr/>
      <dgm:t>
        <a:bodyPr/>
        <a:lstStyle/>
        <a:p>
          <a:endParaRPr lang="en-US"/>
        </a:p>
      </dgm:t>
    </dgm:pt>
    <dgm:pt modelId="{522A15F2-4265-4EC4-8E64-511BCB04F24F}">
      <dgm:prSet phldrT="[Text]"/>
      <dgm:spPr/>
      <dgm:t>
        <a:bodyPr/>
        <a:lstStyle/>
        <a:p>
          <a:r>
            <a:rPr lang="en-US" dirty="0" err="1" smtClean="0"/>
            <a:t>Hemiselulosa</a:t>
          </a:r>
          <a:endParaRPr lang="en-US" dirty="0"/>
        </a:p>
      </dgm:t>
    </dgm:pt>
    <dgm:pt modelId="{34CA98F1-4145-4359-803E-C80F5E99FAD7}" type="parTrans" cxnId="{C26FF1C1-C7D3-434D-A843-FB144A9448BE}">
      <dgm:prSet/>
      <dgm:spPr/>
      <dgm:t>
        <a:bodyPr/>
        <a:lstStyle/>
        <a:p>
          <a:endParaRPr lang="en-US"/>
        </a:p>
      </dgm:t>
    </dgm:pt>
    <dgm:pt modelId="{C172CC57-85E1-4348-AC5F-B7FDDB672A82}" type="sibTrans" cxnId="{C26FF1C1-C7D3-434D-A843-FB144A9448BE}">
      <dgm:prSet/>
      <dgm:spPr/>
      <dgm:t>
        <a:bodyPr/>
        <a:lstStyle/>
        <a:p>
          <a:endParaRPr lang="en-US"/>
        </a:p>
      </dgm:t>
    </dgm:pt>
    <dgm:pt modelId="{0AD33B49-4030-4B6D-9B11-D492064893CA}">
      <dgm:prSet phldrT="[Text]"/>
      <dgm:spPr/>
      <dgm:t>
        <a:bodyPr/>
        <a:lstStyle/>
        <a:p>
          <a:r>
            <a:rPr lang="en-US" dirty="0" err="1" smtClean="0"/>
            <a:t>Liginin</a:t>
          </a:r>
          <a:endParaRPr lang="en-US" dirty="0"/>
        </a:p>
      </dgm:t>
    </dgm:pt>
    <dgm:pt modelId="{AF583D92-5F59-418F-A94E-DD6CD9DB56AA}" type="parTrans" cxnId="{DAB40B85-A453-4F18-B5D4-5A13DA1B89F5}">
      <dgm:prSet/>
      <dgm:spPr/>
      <dgm:t>
        <a:bodyPr/>
        <a:lstStyle/>
        <a:p>
          <a:endParaRPr lang="en-US"/>
        </a:p>
      </dgm:t>
    </dgm:pt>
    <dgm:pt modelId="{500243EC-1BA9-409C-99E1-609848C61865}" type="sibTrans" cxnId="{DAB40B85-A453-4F18-B5D4-5A13DA1B89F5}">
      <dgm:prSet/>
      <dgm:spPr/>
      <dgm:t>
        <a:bodyPr/>
        <a:lstStyle/>
        <a:p>
          <a:endParaRPr lang="en-US"/>
        </a:p>
      </dgm:t>
    </dgm:pt>
    <dgm:pt modelId="{AAFFB969-0A91-4EF0-B020-DC64C8BD6850}">
      <dgm:prSet phldrT="[Text]"/>
      <dgm:spPr/>
      <dgm:t>
        <a:bodyPr/>
        <a:lstStyle/>
        <a:p>
          <a:r>
            <a:rPr lang="en-US" dirty="0" smtClean="0"/>
            <a:t>µ, </a:t>
          </a:r>
          <a:r>
            <a:rPr lang="el-GR" dirty="0" smtClean="0"/>
            <a:t>α</a:t>
          </a:r>
          <a:r>
            <a:rPr lang="en-US" dirty="0" smtClean="0"/>
            <a:t>, </a:t>
          </a:r>
          <a:r>
            <a:rPr lang="el-G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λ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&amp;  </a:t>
          </a:r>
          <a:r>
            <a:rPr lang="el-G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Ϗ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-carrageenan</a:t>
          </a:r>
          <a:endParaRPr lang="en-US" dirty="0"/>
        </a:p>
      </dgm:t>
    </dgm:pt>
    <dgm:pt modelId="{91E36611-6C27-42F3-A9E5-91E329458668}" type="parTrans" cxnId="{A4348231-B5D5-4138-8C4F-357A00DAB65F}">
      <dgm:prSet/>
      <dgm:spPr/>
      <dgm:t>
        <a:bodyPr/>
        <a:lstStyle/>
        <a:p>
          <a:endParaRPr lang="en-US"/>
        </a:p>
      </dgm:t>
    </dgm:pt>
    <dgm:pt modelId="{77E6CA8D-388F-4295-9086-82F7EB91F27E}" type="sibTrans" cxnId="{A4348231-B5D5-4138-8C4F-357A00DAB65F}">
      <dgm:prSet/>
      <dgm:spPr/>
      <dgm:t>
        <a:bodyPr/>
        <a:lstStyle/>
        <a:p>
          <a:endParaRPr lang="en-US"/>
        </a:p>
      </dgm:t>
    </dgm:pt>
    <dgm:pt modelId="{9D5EC259-4741-42BD-8190-A3753A05FF49}">
      <dgm:prSet/>
      <dgm:spPr/>
      <dgm:t>
        <a:bodyPr/>
        <a:lstStyle/>
        <a:p>
          <a:r>
            <a:rPr lang="en-US" dirty="0" smtClean="0"/>
            <a:t>Mineral</a:t>
          </a:r>
          <a:endParaRPr lang="en-US" dirty="0"/>
        </a:p>
      </dgm:t>
    </dgm:pt>
    <dgm:pt modelId="{87C0BFB9-051D-4461-ABAA-DEAC40A04F93}" type="parTrans" cxnId="{D81C8A7D-8746-43A2-9374-48989A4C2CD5}">
      <dgm:prSet/>
      <dgm:spPr/>
      <dgm:t>
        <a:bodyPr/>
        <a:lstStyle/>
        <a:p>
          <a:endParaRPr lang="en-US"/>
        </a:p>
      </dgm:t>
    </dgm:pt>
    <dgm:pt modelId="{D26DD6AE-A9FE-4601-9DC2-9345F19FDB29}" type="sibTrans" cxnId="{D81C8A7D-8746-43A2-9374-48989A4C2CD5}">
      <dgm:prSet/>
      <dgm:spPr/>
      <dgm:t>
        <a:bodyPr/>
        <a:lstStyle/>
        <a:p>
          <a:endParaRPr lang="en-US"/>
        </a:p>
      </dgm:t>
    </dgm:pt>
    <dgm:pt modelId="{DF1CF049-FA85-4085-9EA2-998DA83E743A}" type="pres">
      <dgm:prSet presAssocID="{282E184E-ED9F-4B36-B5D3-1386533332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F82FD-224C-4260-88AE-E62BA0A6946D}" type="pres">
      <dgm:prSet presAssocID="{D3468F60-E7CB-4062-B44B-AFF3CEACCAC8}" presName="centerShape" presStyleLbl="node0" presStyleIdx="0" presStyleCnt="1"/>
      <dgm:spPr/>
      <dgm:t>
        <a:bodyPr/>
        <a:lstStyle/>
        <a:p>
          <a:endParaRPr lang="en-US"/>
        </a:p>
      </dgm:t>
    </dgm:pt>
    <dgm:pt modelId="{8F56C8F6-B4C2-4749-A8E2-41B3FAF3D617}" type="pres">
      <dgm:prSet presAssocID="{B9198E61-2A32-4DD4-BA35-990C6EFD779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3ED94D9-B82D-441A-AF44-F2D61A468904}" type="pres">
      <dgm:prSet presAssocID="{B9198E61-2A32-4DD4-BA35-990C6EFD779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16CE97D-BBF5-47A6-8EBE-40C22342C32E}" type="pres">
      <dgm:prSet presAssocID="{A92F4703-D454-4EBF-9807-70A5B3D38B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F212-8179-471A-B90C-E8747C21941E}" type="pres">
      <dgm:prSet presAssocID="{34CA98F1-4145-4359-803E-C80F5E99FAD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0A437A6-9E2C-48A5-95F1-B39044CE8A19}" type="pres">
      <dgm:prSet presAssocID="{34CA98F1-4145-4359-803E-C80F5E99FAD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73FDEA-4542-4541-8BAF-3E01FD43C6F7}" type="pres">
      <dgm:prSet presAssocID="{522A15F2-4265-4EC4-8E64-511BCB04F2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65805-412A-4F5C-8EC1-702FBCBA3C49}" type="pres">
      <dgm:prSet presAssocID="{AF583D92-5F59-418F-A94E-DD6CD9DB56A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7B78EF-6F50-45D1-BB8C-B955783EECD1}" type="pres">
      <dgm:prSet presAssocID="{AF583D92-5F59-418F-A94E-DD6CD9DB56A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A9603A1-AA69-42A5-8CEB-5868D2FFB71B}" type="pres">
      <dgm:prSet presAssocID="{0AD33B49-4030-4B6D-9B11-D492064893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14A72-1A67-4F45-AB42-36A4D1A9F04B}" type="pres">
      <dgm:prSet presAssocID="{91E36611-6C27-42F3-A9E5-91E32945866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29D44B7-4F54-43BA-86DC-2F19816C41F3}" type="pres">
      <dgm:prSet presAssocID="{91E36611-6C27-42F3-A9E5-91E32945866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0CCE6A3-3BB6-4163-A1B4-9B160DA8A9B3}" type="pres">
      <dgm:prSet presAssocID="{AAFFB969-0A91-4EF0-B020-DC64C8BD68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9466E-04EB-4F39-A0A2-52AAED00CB6C}" type="pres">
      <dgm:prSet presAssocID="{87C0BFB9-051D-4461-ABAA-DEAC40A04F9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CD63509-8AB7-430F-9D35-D669105D40D1}" type="pres">
      <dgm:prSet presAssocID="{87C0BFB9-051D-4461-ABAA-DEAC40A04F9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B4C6F21-8350-42A5-A712-9C99D351B618}" type="pres">
      <dgm:prSet presAssocID="{9D5EC259-4741-42BD-8190-A3753A05FF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2E75E-4062-4C94-9941-902B24DC3BCB}" type="presOf" srcId="{D3468F60-E7CB-4062-B44B-AFF3CEACCAC8}" destId="{660F82FD-224C-4260-88AE-E62BA0A6946D}" srcOrd="0" destOrd="0" presId="urn:microsoft.com/office/officeart/2005/8/layout/radial5"/>
    <dgm:cxn modelId="{1549D607-D0C1-470B-9101-E4AA8ECE5FC7}" type="presOf" srcId="{0AD33B49-4030-4B6D-9B11-D492064893CA}" destId="{6A9603A1-AA69-42A5-8CEB-5868D2FFB71B}" srcOrd="0" destOrd="0" presId="urn:microsoft.com/office/officeart/2005/8/layout/radial5"/>
    <dgm:cxn modelId="{F51D1DE5-FAAE-4638-9C98-D4945C6D72DB}" type="presOf" srcId="{91E36611-6C27-42F3-A9E5-91E329458668}" destId="{E29D44B7-4F54-43BA-86DC-2F19816C41F3}" srcOrd="1" destOrd="0" presId="urn:microsoft.com/office/officeart/2005/8/layout/radial5"/>
    <dgm:cxn modelId="{11F1CD11-51DA-449F-9183-3C2693583E10}" type="presOf" srcId="{34CA98F1-4145-4359-803E-C80F5E99FAD7}" destId="{D389F212-8179-471A-B90C-E8747C21941E}" srcOrd="0" destOrd="0" presId="urn:microsoft.com/office/officeart/2005/8/layout/radial5"/>
    <dgm:cxn modelId="{68D33490-93FF-4168-B156-B8CDAF15EC25}" type="presOf" srcId="{34CA98F1-4145-4359-803E-C80F5E99FAD7}" destId="{70A437A6-9E2C-48A5-95F1-B39044CE8A19}" srcOrd="1" destOrd="0" presId="urn:microsoft.com/office/officeart/2005/8/layout/radial5"/>
    <dgm:cxn modelId="{6D49A96E-B73A-4949-9516-26C2A8D76B5D}" type="presOf" srcId="{282E184E-ED9F-4B36-B5D3-1386533332AA}" destId="{DF1CF049-FA85-4085-9EA2-998DA83E743A}" srcOrd="0" destOrd="0" presId="urn:microsoft.com/office/officeart/2005/8/layout/radial5"/>
    <dgm:cxn modelId="{4280D6EF-E947-49BB-9D0C-850A4E10F092}" type="presOf" srcId="{AF583D92-5F59-418F-A94E-DD6CD9DB56AA}" destId="{137B78EF-6F50-45D1-BB8C-B955783EECD1}" srcOrd="1" destOrd="0" presId="urn:microsoft.com/office/officeart/2005/8/layout/radial5"/>
    <dgm:cxn modelId="{E6ABAE09-498F-402C-96BD-390453017BD5}" srcId="{D3468F60-E7CB-4062-B44B-AFF3CEACCAC8}" destId="{A92F4703-D454-4EBF-9807-70A5B3D38BDA}" srcOrd="0" destOrd="0" parTransId="{B9198E61-2A32-4DD4-BA35-990C6EFD7792}" sibTransId="{97857CDC-E05B-4D1D-8738-5FF3285BBA49}"/>
    <dgm:cxn modelId="{7FF1C71F-316E-4A65-8F67-D678AEEF19CA}" type="presOf" srcId="{87C0BFB9-051D-4461-ABAA-DEAC40A04F93}" destId="{B519466E-04EB-4F39-A0A2-52AAED00CB6C}" srcOrd="0" destOrd="0" presId="urn:microsoft.com/office/officeart/2005/8/layout/radial5"/>
    <dgm:cxn modelId="{21DCFAC6-CF0C-4AE1-A91F-A91E9FC28286}" type="presOf" srcId="{522A15F2-4265-4EC4-8E64-511BCB04F24F}" destId="{A573FDEA-4542-4541-8BAF-3E01FD43C6F7}" srcOrd="0" destOrd="0" presId="urn:microsoft.com/office/officeart/2005/8/layout/radial5"/>
    <dgm:cxn modelId="{E60E111A-3B21-4F90-A3D8-2FD319CAA1D2}" type="presOf" srcId="{AAFFB969-0A91-4EF0-B020-DC64C8BD6850}" destId="{B0CCE6A3-3BB6-4163-A1B4-9B160DA8A9B3}" srcOrd="0" destOrd="0" presId="urn:microsoft.com/office/officeart/2005/8/layout/radial5"/>
    <dgm:cxn modelId="{ABFCBF47-768B-4A58-B0EF-D8220D406B51}" srcId="{282E184E-ED9F-4B36-B5D3-1386533332AA}" destId="{D3468F60-E7CB-4062-B44B-AFF3CEACCAC8}" srcOrd="0" destOrd="0" parTransId="{7D9D7526-903A-4485-BCE3-C329613DCA98}" sibTransId="{F8B9BAB8-4487-4867-A46B-D93F79E8E564}"/>
    <dgm:cxn modelId="{5CA8AA23-CA31-4C79-B691-0772ED97E917}" type="presOf" srcId="{AF583D92-5F59-418F-A94E-DD6CD9DB56AA}" destId="{2D165805-412A-4F5C-8EC1-702FBCBA3C49}" srcOrd="0" destOrd="0" presId="urn:microsoft.com/office/officeart/2005/8/layout/radial5"/>
    <dgm:cxn modelId="{A4348231-B5D5-4138-8C4F-357A00DAB65F}" srcId="{D3468F60-E7CB-4062-B44B-AFF3CEACCAC8}" destId="{AAFFB969-0A91-4EF0-B020-DC64C8BD6850}" srcOrd="3" destOrd="0" parTransId="{91E36611-6C27-42F3-A9E5-91E329458668}" sibTransId="{77E6CA8D-388F-4295-9086-82F7EB91F27E}"/>
    <dgm:cxn modelId="{C26FF1C1-C7D3-434D-A843-FB144A9448BE}" srcId="{D3468F60-E7CB-4062-B44B-AFF3CEACCAC8}" destId="{522A15F2-4265-4EC4-8E64-511BCB04F24F}" srcOrd="1" destOrd="0" parTransId="{34CA98F1-4145-4359-803E-C80F5E99FAD7}" sibTransId="{C172CC57-85E1-4348-AC5F-B7FDDB672A82}"/>
    <dgm:cxn modelId="{46F0237D-B142-4CE0-A774-5D0617C0F1C8}" type="presOf" srcId="{B9198E61-2A32-4DD4-BA35-990C6EFD7792}" destId="{E3ED94D9-B82D-441A-AF44-F2D61A468904}" srcOrd="1" destOrd="0" presId="urn:microsoft.com/office/officeart/2005/8/layout/radial5"/>
    <dgm:cxn modelId="{313A3E0D-84D7-4E9B-86EF-661C8DE3A273}" type="presOf" srcId="{91E36611-6C27-42F3-A9E5-91E329458668}" destId="{F8314A72-1A67-4F45-AB42-36A4D1A9F04B}" srcOrd="0" destOrd="0" presId="urn:microsoft.com/office/officeart/2005/8/layout/radial5"/>
    <dgm:cxn modelId="{6C94BC23-DC75-48A7-AF32-7401252BDA8D}" type="presOf" srcId="{9D5EC259-4741-42BD-8190-A3753A05FF49}" destId="{DB4C6F21-8350-42A5-A712-9C99D351B618}" srcOrd="0" destOrd="0" presId="urn:microsoft.com/office/officeart/2005/8/layout/radial5"/>
    <dgm:cxn modelId="{DAB40B85-A453-4F18-B5D4-5A13DA1B89F5}" srcId="{D3468F60-E7CB-4062-B44B-AFF3CEACCAC8}" destId="{0AD33B49-4030-4B6D-9B11-D492064893CA}" srcOrd="2" destOrd="0" parTransId="{AF583D92-5F59-418F-A94E-DD6CD9DB56AA}" sibTransId="{500243EC-1BA9-409C-99E1-609848C61865}"/>
    <dgm:cxn modelId="{5CE9F36F-B680-4BB7-AF44-0CA7C2FC0DE7}" type="presOf" srcId="{A92F4703-D454-4EBF-9807-70A5B3D38BDA}" destId="{016CE97D-BBF5-47A6-8EBE-40C22342C32E}" srcOrd="0" destOrd="0" presId="urn:microsoft.com/office/officeart/2005/8/layout/radial5"/>
    <dgm:cxn modelId="{D7299529-5C46-49A2-AF23-FD858E5626BB}" type="presOf" srcId="{B9198E61-2A32-4DD4-BA35-990C6EFD7792}" destId="{8F56C8F6-B4C2-4749-A8E2-41B3FAF3D617}" srcOrd="0" destOrd="0" presId="urn:microsoft.com/office/officeart/2005/8/layout/radial5"/>
    <dgm:cxn modelId="{E70CABC9-3354-468B-9429-6C2A6DEA52A5}" type="presOf" srcId="{87C0BFB9-051D-4461-ABAA-DEAC40A04F93}" destId="{CCD63509-8AB7-430F-9D35-D669105D40D1}" srcOrd="1" destOrd="0" presId="urn:microsoft.com/office/officeart/2005/8/layout/radial5"/>
    <dgm:cxn modelId="{D81C8A7D-8746-43A2-9374-48989A4C2CD5}" srcId="{D3468F60-E7CB-4062-B44B-AFF3CEACCAC8}" destId="{9D5EC259-4741-42BD-8190-A3753A05FF49}" srcOrd="4" destOrd="0" parTransId="{87C0BFB9-051D-4461-ABAA-DEAC40A04F93}" sibTransId="{D26DD6AE-A9FE-4601-9DC2-9345F19FDB29}"/>
    <dgm:cxn modelId="{19DCAA66-105D-4BC1-9180-3A8C9EC2AE41}" type="presParOf" srcId="{DF1CF049-FA85-4085-9EA2-998DA83E743A}" destId="{660F82FD-224C-4260-88AE-E62BA0A6946D}" srcOrd="0" destOrd="0" presId="urn:microsoft.com/office/officeart/2005/8/layout/radial5"/>
    <dgm:cxn modelId="{1B1E4A9A-C5D4-426E-BCF1-7FD9882DB7D4}" type="presParOf" srcId="{DF1CF049-FA85-4085-9EA2-998DA83E743A}" destId="{8F56C8F6-B4C2-4749-A8E2-41B3FAF3D617}" srcOrd="1" destOrd="0" presId="urn:microsoft.com/office/officeart/2005/8/layout/radial5"/>
    <dgm:cxn modelId="{8C584C1D-D120-4708-A96E-EA8165DC152E}" type="presParOf" srcId="{8F56C8F6-B4C2-4749-A8E2-41B3FAF3D617}" destId="{E3ED94D9-B82D-441A-AF44-F2D61A468904}" srcOrd="0" destOrd="0" presId="urn:microsoft.com/office/officeart/2005/8/layout/radial5"/>
    <dgm:cxn modelId="{2B9610E3-D40E-47AE-9BBA-F98180B7C577}" type="presParOf" srcId="{DF1CF049-FA85-4085-9EA2-998DA83E743A}" destId="{016CE97D-BBF5-47A6-8EBE-40C22342C32E}" srcOrd="2" destOrd="0" presId="urn:microsoft.com/office/officeart/2005/8/layout/radial5"/>
    <dgm:cxn modelId="{9DF24415-5255-4D37-82D4-4EE19E475D64}" type="presParOf" srcId="{DF1CF049-FA85-4085-9EA2-998DA83E743A}" destId="{D389F212-8179-471A-B90C-E8747C21941E}" srcOrd="3" destOrd="0" presId="urn:microsoft.com/office/officeart/2005/8/layout/radial5"/>
    <dgm:cxn modelId="{0D8AB48F-2085-417D-A757-51A433992824}" type="presParOf" srcId="{D389F212-8179-471A-B90C-E8747C21941E}" destId="{70A437A6-9E2C-48A5-95F1-B39044CE8A19}" srcOrd="0" destOrd="0" presId="urn:microsoft.com/office/officeart/2005/8/layout/radial5"/>
    <dgm:cxn modelId="{E5FBCD78-C10C-43CE-B4A9-525A9F3A85A1}" type="presParOf" srcId="{DF1CF049-FA85-4085-9EA2-998DA83E743A}" destId="{A573FDEA-4542-4541-8BAF-3E01FD43C6F7}" srcOrd="4" destOrd="0" presId="urn:microsoft.com/office/officeart/2005/8/layout/radial5"/>
    <dgm:cxn modelId="{65D11A3B-B884-4D1B-9E34-22418CA95164}" type="presParOf" srcId="{DF1CF049-FA85-4085-9EA2-998DA83E743A}" destId="{2D165805-412A-4F5C-8EC1-702FBCBA3C49}" srcOrd="5" destOrd="0" presId="urn:microsoft.com/office/officeart/2005/8/layout/radial5"/>
    <dgm:cxn modelId="{C564ECD7-5BB0-4AAA-BE5B-7846326CAB8D}" type="presParOf" srcId="{2D165805-412A-4F5C-8EC1-702FBCBA3C49}" destId="{137B78EF-6F50-45D1-BB8C-B955783EECD1}" srcOrd="0" destOrd="0" presId="urn:microsoft.com/office/officeart/2005/8/layout/radial5"/>
    <dgm:cxn modelId="{CDE0FC26-B3D2-497D-AD52-FA7807F07B70}" type="presParOf" srcId="{DF1CF049-FA85-4085-9EA2-998DA83E743A}" destId="{6A9603A1-AA69-42A5-8CEB-5868D2FFB71B}" srcOrd="6" destOrd="0" presId="urn:microsoft.com/office/officeart/2005/8/layout/radial5"/>
    <dgm:cxn modelId="{73D23663-EF95-429B-A439-2BD87F6C5D15}" type="presParOf" srcId="{DF1CF049-FA85-4085-9EA2-998DA83E743A}" destId="{F8314A72-1A67-4F45-AB42-36A4D1A9F04B}" srcOrd="7" destOrd="0" presId="urn:microsoft.com/office/officeart/2005/8/layout/radial5"/>
    <dgm:cxn modelId="{5F7F71F0-DCF5-46E5-BCC5-EB1C273EADC7}" type="presParOf" srcId="{F8314A72-1A67-4F45-AB42-36A4D1A9F04B}" destId="{E29D44B7-4F54-43BA-86DC-2F19816C41F3}" srcOrd="0" destOrd="0" presId="urn:microsoft.com/office/officeart/2005/8/layout/radial5"/>
    <dgm:cxn modelId="{30E973BD-4687-479C-9560-1D4F56F4260A}" type="presParOf" srcId="{DF1CF049-FA85-4085-9EA2-998DA83E743A}" destId="{B0CCE6A3-3BB6-4163-A1B4-9B160DA8A9B3}" srcOrd="8" destOrd="0" presId="urn:microsoft.com/office/officeart/2005/8/layout/radial5"/>
    <dgm:cxn modelId="{B4A80646-E754-4E88-A55C-460B3A056E24}" type="presParOf" srcId="{DF1CF049-FA85-4085-9EA2-998DA83E743A}" destId="{B519466E-04EB-4F39-A0A2-52AAED00CB6C}" srcOrd="9" destOrd="0" presId="urn:microsoft.com/office/officeart/2005/8/layout/radial5"/>
    <dgm:cxn modelId="{94D4F0C2-8028-4870-A92F-FD6EBF802D0D}" type="presParOf" srcId="{B519466E-04EB-4F39-A0A2-52AAED00CB6C}" destId="{CCD63509-8AB7-430F-9D35-D669105D40D1}" srcOrd="0" destOrd="0" presId="urn:microsoft.com/office/officeart/2005/8/layout/radial5"/>
    <dgm:cxn modelId="{7C099DDD-6E26-4261-BFDD-CA8BCD9EE8F2}" type="presParOf" srcId="{DF1CF049-FA85-4085-9EA2-998DA83E743A}" destId="{DB4C6F21-8350-42A5-A712-9C99D351B61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3B2E11-6F38-4525-95D3-26CAF1FEE16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3C7B7-FA50-49FB-A2C7-EF403F8833C0}">
      <dgm:prSet phldrT="[Text]"/>
      <dgm:spPr/>
      <dgm:t>
        <a:bodyPr/>
        <a:lstStyle/>
        <a:p>
          <a:r>
            <a:rPr lang="en-US" dirty="0" smtClean="0"/>
            <a:t>Air </a:t>
          </a:r>
          <a:r>
            <a:rPr lang="en-US" dirty="0" err="1" smtClean="0"/>
            <a:t>laut</a:t>
          </a:r>
          <a:endParaRPr lang="en-US" dirty="0"/>
        </a:p>
      </dgm:t>
    </dgm:pt>
    <dgm:pt modelId="{39707112-3CBD-4A8B-8CA4-B3ABC546DB97}" type="parTrans" cxnId="{FE158A6A-5E4B-40B4-BFD5-A40976E64D13}">
      <dgm:prSet/>
      <dgm:spPr/>
      <dgm:t>
        <a:bodyPr/>
        <a:lstStyle/>
        <a:p>
          <a:endParaRPr lang="en-US"/>
        </a:p>
      </dgm:t>
    </dgm:pt>
    <dgm:pt modelId="{04DAA772-4F64-408B-B180-C0922A7AD88B}" type="sibTrans" cxnId="{FE158A6A-5E4B-40B4-BFD5-A40976E64D13}">
      <dgm:prSet/>
      <dgm:spPr/>
      <dgm:t>
        <a:bodyPr/>
        <a:lstStyle/>
        <a:p>
          <a:endParaRPr lang="en-US"/>
        </a:p>
      </dgm:t>
    </dgm:pt>
    <dgm:pt modelId="{4DE0A6C8-C43C-44E7-AF1F-CEB70028B858}">
      <dgm:prSet phldrT="[Text]"/>
      <dgm:spPr/>
      <dgm:t>
        <a:bodyPr/>
        <a:lstStyle/>
        <a:p>
          <a:r>
            <a:rPr lang="en-US" dirty="0" smtClean="0"/>
            <a:t>Bitten</a:t>
          </a:r>
          <a:endParaRPr lang="en-US" dirty="0"/>
        </a:p>
      </dgm:t>
    </dgm:pt>
    <dgm:pt modelId="{A5CD8BA0-844E-4741-9C47-BE2C0A607128}" type="parTrans" cxnId="{2689B8A7-D48C-4558-A7D9-CA664CE41608}">
      <dgm:prSet/>
      <dgm:spPr/>
      <dgm:t>
        <a:bodyPr/>
        <a:lstStyle/>
        <a:p>
          <a:endParaRPr lang="en-US"/>
        </a:p>
      </dgm:t>
    </dgm:pt>
    <dgm:pt modelId="{1615218A-5EB9-4EA4-BC70-FD585F5CE0D9}" type="sibTrans" cxnId="{2689B8A7-D48C-4558-A7D9-CA664CE41608}">
      <dgm:prSet/>
      <dgm:spPr/>
      <dgm:t>
        <a:bodyPr/>
        <a:lstStyle/>
        <a:p>
          <a:endParaRPr lang="en-US"/>
        </a:p>
      </dgm:t>
    </dgm:pt>
    <dgm:pt modelId="{BC8BC984-F79F-499F-A4A4-FC08E6A98C65}">
      <dgm:prSet phldrT="[Text]" custT="1"/>
      <dgm:spPr/>
      <dgm:t>
        <a:bodyPr/>
        <a:lstStyle/>
        <a:p>
          <a:r>
            <a:rPr lang="en-US" sz="1400" dirty="0" smtClean="0"/>
            <a:t>Air </a:t>
          </a:r>
          <a:r>
            <a:rPr lang="en-US" sz="1400" dirty="0" err="1" smtClean="0"/>
            <a:t>sisa</a:t>
          </a:r>
          <a:r>
            <a:rPr lang="en-US" sz="1400" dirty="0" smtClean="0"/>
            <a:t> Kristal </a:t>
          </a:r>
          <a:r>
            <a:rPr lang="en-US" sz="1400" dirty="0" err="1" smtClean="0"/>
            <a:t>garam</a:t>
          </a:r>
          <a:r>
            <a:rPr lang="en-US" sz="1400" dirty="0" smtClean="0"/>
            <a:t> yang </a:t>
          </a:r>
          <a:r>
            <a:rPr lang="en-US" sz="1400" dirty="0" err="1" smtClean="0"/>
            <a:t>banyak</a:t>
          </a:r>
          <a:r>
            <a:rPr lang="en-US" sz="1400" dirty="0" smtClean="0"/>
            <a:t> </a:t>
          </a:r>
          <a:r>
            <a:rPr lang="en-US" sz="1400" dirty="0" err="1" smtClean="0"/>
            <a:t>mengandung</a:t>
          </a:r>
          <a:r>
            <a:rPr lang="en-US" sz="1400" dirty="0" smtClean="0"/>
            <a:t> Mg, K </a:t>
          </a:r>
          <a:r>
            <a:rPr lang="en-US" sz="1400" dirty="0" err="1" smtClean="0"/>
            <a:t>dan</a:t>
          </a:r>
          <a:r>
            <a:rPr lang="en-US" sz="1400" dirty="0" smtClean="0"/>
            <a:t> ca</a:t>
          </a:r>
          <a:endParaRPr lang="en-US" sz="1400" dirty="0"/>
        </a:p>
      </dgm:t>
    </dgm:pt>
    <dgm:pt modelId="{AA5FE552-4BFF-457A-98C5-D734BB146B24}" type="parTrans" cxnId="{BD1BDFA2-7581-485D-BF8D-65F49AF19DEA}">
      <dgm:prSet/>
      <dgm:spPr/>
      <dgm:t>
        <a:bodyPr/>
        <a:lstStyle/>
        <a:p>
          <a:endParaRPr lang="en-US"/>
        </a:p>
      </dgm:t>
    </dgm:pt>
    <dgm:pt modelId="{8BFD3308-D99F-4882-9F94-C2B2048621B4}" type="sibTrans" cxnId="{BD1BDFA2-7581-485D-BF8D-65F49AF19DEA}">
      <dgm:prSet/>
      <dgm:spPr/>
      <dgm:t>
        <a:bodyPr/>
        <a:lstStyle/>
        <a:p>
          <a:endParaRPr lang="en-US"/>
        </a:p>
      </dgm:t>
    </dgm:pt>
    <dgm:pt modelId="{DB26D793-4B03-4F97-BDAC-E7E52225EADE}">
      <dgm:prSet phldrT="[Text]"/>
      <dgm:spPr/>
      <dgm:t>
        <a:bodyPr/>
        <a:lstStyle/>
        <a:p>
          <a:r>
            <a:rPr lang="en-US" dirty="0" smtClean="0"/>
            <a:t>Sari bitten</a:t>
          </a:r>
          <a:endParaRPr lang="en-US" dirty="0"/>
        </a:p>
      </dgm:t>
    </dgm:pt>
    <dgm:pt modelId="{2A03E321-BC99-4661-80BD-2A539D1FF274}" type="parTrans" cxnId="{07387C9E-6D35-4F49-A7EA-26862781DF36}">
      <dgm:prSet/>
      <dgm:spPr/>
      <dgm:t>
        <a:bodyPr/>
        <a:lstStyle/>
        <a:p>
          <a:endParaRPr lang="en-US"/>
        </a:p>
      </dgm:t>
    </dgm:pt>
    <dgm:pt modelId="{D48AD250-49E8-49C7-B42A-33B3134ED3BB}" type="sibTrans" cxnId="{07387C9E-6D35-4F49-A7EA-26862781DF36}">
      <dgm:prSet/>
      <dgm:spPr/>
      <dgm:t>
        <a:bodyPr/>
        <a:lstStyle/>
        <a:p>
          <a:endParaRPr lang="en-US"/>
        </a:p>
      </dgm:t>
    </dgm:pt>
    <dgm:pt modelId="{9FA31415-8665-4C4F-B02E-E7B09425F814}">
      <dgm:prSet phldrT="[Text]" custT="1"/>
      <dgm:spPr/>
      <dgm:t>
        <a:bodyPr/>
        <a:lstStyle/>
        <a:p>
          <a:r>
            <a:rPr lang="en-US" sz="1600" dirty="0" err="1" smtClean="0"/>
            <a:t>Pemurnian</a:t>
          </a:r>
          <a:r>
            <a:rPr lang="en-US" sz="1600" dirty="0" smtClean="0"/>
            <a:t> bitten</a:t>
          </a:r>
          <a:endParaRPr lang="en-US" sz="1600" dirty="0"/>
        </a:p>
      </dgm:t>
    </dgm:pt>
    <dgm:pt modelId="{3D3CEB6A-BED7-4D59-9783-B2A354F99E1E}" type="parTrans" cxnId="{02CCBC46-57B7-494E-A242-BC8A5B575A01}">
      <dgm:prSet/>
      <dgm:spPr/>
      <dgm:t>
        <a:bodyPr/>
        <a:lstStyle/>
        <a:p>
          <a:endParaRPr lang="en-US"/>
        </a:p>
      </dgm:t>
    </dgm:pt>
    <dgm:pt modelId="{A0519EC5-9769-4171-952F-E0AA55CD96B2}" type="sibTrans" cxnId="{02CCBC46-57B7-494E-A242-BC8A5B575A01}">
      <dgm:prSet/>
      <dgm:spPr/>
      <dgm:t>
        <a:bodyPr/>
        <a:lstStyle/>
        <a:p>
          <a:endParaRPr lang="en-US"/>
        </a:p>
      </dgm:t>
    </dgm:pt>
    <dgm:pt modelId="{A8B42334-F089-4DB4-8E34-EC50B97865DE}">
      <dgm:prSet/>
      <dgm:spPr/>
      <dgm:t>
        <a:bodyPr/>
        <a:lstStyle/>
        <a:p>
          <a:r>
            <a:rPr lang="en-US" dirty="0" err="1" smtClean="0"/>
            <a:t>Penguapan</a:t>
          </a:r>
          <a:endParaRPr lang="en-US" dirty="0"/>
        </a:p>
      </dgm:t>
    </dgm:pt>
    <dgm:pt modelId="{99AB4D15-1880-46FF-9858-1E5A195801D4}" type="parTrans" cxnId="{B454AEF8-FF93-4DA2-BF81-0E2176DA6758}">
      <dgm:prSet/>
      <dgm:spPr/>
      <dgm:t>
        <a:bodyPr/>
        <a:lstStyle/>
        <a:p>
          <a:endParaRPr lang="en-US"/>
        </a:p>
      </dgm:t>
    </dgm:pt>
    <dgm:pt modelId="{BC6E33D0-E6D4-41E5-8E65-B49682DA6DA5}" type="sibTrans" cxnId="{B454AEF8-FF93-4DA2-BF81-0E2176DA6758}">
      <dgm:prSet/>
      <dgm:spPr/>
      <dgm:t>
        <a:bodyPr/>
        <a:lstStyle/>
        <a:p>
          <a:endParaRPr lang="en-US"/>
        </a:p>
      </dgm:t>
    </dgm:pt>
    <dgm:pt modelId="{07902842-0C09-48F9-8575-A42D3E75C0C0}">
      <dgm:prSet/>
      <dgm:spPr/>
      <dgm:t>
        <a:bodyPr/>
        <a:lstStyle/>
        <a:p>
          <a:r>
            <a:rPr lang="en-US" dirty="0" err="1" smtClean="0"/>
            <a:t>Garam</a:t>
          </a:r>
          <a:r>
            <a:rPr lang="en-US" dirty="0" smtClean="0"/>
            <a:t> </a:t>
          </a:r>
          <a:r>
            <a:rPr lang="en-US" dirty="0" err="1" smtClean="0"/>
            <a:t>kristal</a:t>
          </a:r>
          <a:endParaRPr lang="en-US" dirty="0"/>
        </a:p>
      </dgm:t>
    </dgm:pt>
    <dgm:pt modelId="{2E25C954-2339-46A4-A7D6-E4D63850049A}" type="parTrans" cxnId="{51FED1C6-8D53-447E-9A7F-CD3DC9B74931}">
      <dgm:prSet/>
      <dgm:spPr/>
      <dgm:t>
        <a:bodyPr/>
        <a:lstStyle/>
        <a:p>
          <a:endParaRPr lang="en-US"/>
        </a:p>
      </dgm:t>
    </dgm:pt>
    <dgm:pt modelId="{12A2075C-25E5-4923-9BF7-350C56592A18}" type="sibTrans" cxnId="{51FED1C6-8D53-447E-9A7F-CD3DC9B74931}">
      <dgm:prSet/>
      <dgm:spPr/>
      <dgm:t>
        <a:bodyPr/>
        <a:lstStyle/>
        <a:p>
          <a:endParaRPr lang="en-US"/>
        </a:p>
      </dgm:t>
    </dgm:pt>
    <dgm:pt modelId="{48CE2D55-B65F-4D9C-BB8E-DDFA41ACDC52}" type="pres">
      <dgm:prSet presAssocID="{DC3B2E11-6F38-4525-95D3-26CAF1FEE1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36CBB8-1F7A-4B00-BCDF-0682BEC8A423}" type="pres">
      <dgm:prSet presAssocID="{DF63C7B7-FA50-49FB-A2C7-EF403F8833C0}" presName="composite" presStyleCnt="0"/>
      <dgm:spPr/>
    </dgm:pt>
    <dgm:pt modelId="{2885FA46-ADD1-4DE8-B2CB-0E5EAC13EB71}" type="pres">
      <dgm:prSet presAssocID="{DF63C7B7-FA50-49FB-A2C7-EF403F8833C0}" presName="bentUpArrow1" presStyleLbl="alignImgPlace1" presStyleIdx="0" presStyleCnt="4"/>
      <dgm:spPr/>
    </dgm:pt>
    <dgm:pt modelId="{5F08EC6E-3FF7-4238-ABEE-D062029127E9}" type="pres">
      <dgm:prSet presAssocID="{DF63C7B7-FA50-49FB-A2C7-EF403F8833C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EFE93-5E82-46B4-BC33-D3055C894CFE}" type="pres">
      <dgm:prSet presAssocID="{DF63C7B7-FA50-49FB-A2C7-EF403F8833C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E2531-B482-45CF-9697-C784A6DC64C5}" type="pres">
      <dgm:prSet presAssocID="{04DAA772-4F64-408B-B180-C0922A7AD88B}" presName="sibTrans" presStyleCnt="0"/>
      <dgm:spPr/>
    </dgm:pt>
    <dgm:pt modelId="{9CC356ED-5A7B-4F21-9B70-2107D4C0FCB6}" type="pres">
      <dgm:prSet presAssocID="{A8B42334-F089-4DB4-8E34-EC50B97865DE}" presName="composite" presStyleCnt="0"/>
      <dgm:spPr/>
    </dgm:pt>
    <dgm:pt modelId="{C75BB889-B820-4A6D-B811-CB4E6D50ABDD}" type="pres">
      <dgm:prSet presAssocID="{A8B42334-F089-4DB4-8E34-EC50B97865DE}" presName="bentUpArrow1" presStyleLbl="alignImgPlace1" presStyleIdx="1" presStyleCnt="4"/>
      <dgm:spPr/>
    </dgm:pt>
    <dgm:pt modelId="{9C4331E0-7979-4662-B42B-72FCAE60BF5D}" type="pres">
      <dgm:prSet presAssocID="{A8B42334-F089-4DB4-8E34-EC50B97865DE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D3D02-E6F8-44DA-AC0B-2AC012272E53}" type="pres">
      <dgm:prSet presAssocID="{A8B42334-F089-4DB4-8E34-EC50B97865DE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D790BAF-275B-46FB-885E-789C7AE77731}" type="pres">
      <dgm:prSet presAssocID="{BC6E33D0-E6D4-41E5-8E65-B49682DA6DA5}" presName="sibTrans" presStyleCnt="0"/>
      <dgm:spPr/>
    </dgm:pt>
    <dgm:pt modelId="{4B2F01F3-133F-4226-8316-085211A046C4}" type="pres">
      <dgm:prSet presAssocID="{07902842-0C09-48F9-8575-A42D3E75C0C0}" presName="composite" presStyleCnt="0"/>
      <dgm:spPr/>
    </dgm:pt>
    <dgm:pt modelId="{941B7DAF-B019-4D70-B726-707DA8A53727}" type="pres">
      <dgm:prSet presAssocID="{07902842-0C09-48F9-8575-A42D3E75C0C0}" presName="bentUpArrow1" presStyleLbl="alignImgPlace1" presStyleIdx="2" presStyleCnt="4"/>
      <dgm:spPr/>
    </dgm:pt>
    <dgm:pt modelId="{716E1E5A-4038-4A7B-B8C1-92F0BEB017EA}" type="pres">
      <dgm:prSet presAssocID="{07902842-0C09-48F9-8575-A42D3E75C0C0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5C91E-23A9-480D-9655-9662BF2582F8}" type="pres">
      <dgm:prSet presAssocID="{07902842-0C09-48F9-8575-A42D3E75C0C0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FB7B5F0-7E84-4B42-BBFB-89DC755B0130}" type="pres">
      <dgm:prSet presAssocID="{12A2075C-25E5-4923-9BF7-350C56592A18}" presName="sibTrans" presStyleCnt="0"/>
      <dgm:spPr/>
    </dgm:pt>
    <dgm:pt modelId="{93B78497-8540-4B56-9C3A-85671FEECA0D}" type="pres">
      <dgm:prSet presAssocID="{4DE0A6C8-C43C-44E7-AF1F-CEB70028B858}" presName="composite" presStyleCnt="0"/>
      <dgm:spPr/>
    </dgm:pt>
    <dgm:pt modelId="{5A4BB5EA-ABF3-4BF7-8970-49143E1B62C4}" type="pres">
      <dgm:prSet presAssocID="{4DE0A6C8-C43C-44E7-AF1F-CEB70028B858}" presName="bentUpArrow1" presStyleLbl="alignImgPlace1" presStyleIdx="3" presStyleCnt="4"/>
      <dgm:spPr/>
    </dgm:pt>
    <dgm:pt modelId="{5645E01A-35FF-4346-9115-A78F63E9D11F}" type="pres">
      <dgm:prSet presAssocID="{4DE0A6C8-C43C-44E7-AF1F-CEB70028B858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0B491-B98E-48C2-97C4-77AF4FBA79B3}" type="pres">
      <dgm:prSet presAssocID="{4DE0A6C8-C43C-44E7-AF1F-CEB70028B858}" presName="ChildText" presStyleLbl="revTx" presStyleIdx="3" presStyleCnt="5" custScaleX="222130" custLinFactNeighborX="65671" custLinFactNeighborY="5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D641E-6338-41F0-B075-55C97C94FEC8}" type="pres">
      <dgm:prSet presAssocID="{1615218A-5EB9-4EA4-BC70-FD585F5CE0D9}" presName="sibTrans" presStyleCnt="0"/>
      <dgm:spPr/>
    </dgm:pt>
    <dgm:pt modelId="{380B9A02-A73B-4E68-A386-9B699C736C27}" type="pres">
      <dgm:prSet presAssocID="{DB26D793-4B03-4F97-BDAC-E7E52225EADE}" presName="composite" presStyleCnt="0"/>
      <dgm:spPr/>
    </dgm:pt>
    <dgm:pt modelId="{8986FD63-8364-4AB1-82D3-C8DBE7A54744}" type="pres">
      <dgm:prSet presAssocID="{DB26D793-4B03-4F97-BDAC-E7E52225EADE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3CA7D-6DD7-423E-8C71-134F2C339242}" type="pres">
      <dgm:prSet presAssocID="{DB26D793-4B03-4F97-BDAC-E7E52225EADE}" presName="FinalChildText" presStyleLbl="revTx" presStyleIdx="4" presStyleCnt="5" custScaleX="164765" custLinFactNeighborX="39438" custLinFactNeighborY="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4AEF8-FF93-4DA2-BF81-0E2176DA6758}" srcId="{DC3B2E11-6F38-4525-95D3-26CAF1FEE16C}" destId="{A8B42334-F089-4DB4-8E34-EC50B97865DE}" srcOrd="1" destOrd="0" parTransId="{99AB4D15-1880-46FF-9858-1E5A195801D4}" sibTransId="{BC6E33D0-E6D4-41E5-8E65-B49682DA6DA5}"/>
    <dgm:cxn modelId="{2689B8A7-D48C-4558-A7D9-CA664CE41608}" srcId="{DC3B2E11-6F38-4525-95D3-26CAF1FEE16C}" destId="{4DE0A6C8-C43C-44E7-AF1F-CEB70028B858}" srcOrd="3" destOrd="0" parTransId="{A5CD8BA0-844E-4741-9C47-BE2C0A607128}" sibTransId="{1615218A-5EB9-4EA4-BC70-FD585F5CE0D9}"/>
    <dgm:cxn modelId="{814E71AD-0E30-4C49-8CF1-497279FDD508}" type="presOf" srcId="{DC3B2E11-6F38-4525-95D3-26CAF1FEE16C}" destId="{48CE2D55-B65F-4D9C-BB8E-DDFA41ACDC52}" srcOrd="0" destOrd="0" presId="urn:microsoft.com/office/officeart/2005/8/layout/StepDownProcess"/>
    <dgm:cxn modelId="{324F04E0-D625-4FED-A8B2-40429FE164AA}" type="presOf" srcId="{A8B42334-F089-4DB4-8E34-EC50B97865DE}" destId="{9C4331E0-7979-4662-B42B-72FCAE60BF5D}" srcOrd="0" destOrd="0" presId="urn:microsoft.com/office/officeart/2005/8/layout/StepDownProcess"/>
    <dgm:cxn modelId="{EC87DD78-5E7E-4384-BB44-D4380933F966}" type="presOf" srcId="{07902842-0C09-48F9-8575-A42D3E75C0C0}" destId="{716E1E5A-4038-4A7B-B8C1-92F0BEB017EA}" srcOrd="0" destOrd="0" presId="urn:microsoft.com/office/officeart/2005/8/layout/StepDownProcess"/>
    <dgm:cxn modelId="{FF035F22-365F-4ECA-86D3-689F7CDA06FE}" type="presOf" srcId="{DF63C7B7-FA50-49FB-A2C7-EF403F8833C0}" destId="{5F08EC6E-3FF7-4238-ABEE-D062029127E9}" srcOrd="0" destOrd="0" presId="urn:microsoft.com/office/officeart/2005/8/layout/StepDownProcess"/>
    <dgm:cxn modelId="{926FD8DD-A442-4B69-BB3F-473E7727229C}" type="presOf" srcId="{4DE0A6C8-C43C-44E7-AF1F-CEB70028B858}" destId="{5645E01A-35FF-4346-9115-A78F63E9D11F}" srcOrd="0" destOrd="0" presId="urn:microsoft.com/office/officeart/2005/8/layout/StepDownProcess"/>
    <dgm:cxn modelId="{51FED1C6-8D53-447E-9A7F-CD3DC9B74931}" srcId="{DC3B2E11-6F38-4525-95D3-26CAF1FEE16C}" destId="{07902842-0C09-48F9-8575-A42D3E75C0C0}" srcOrd="2" destOrd="0" parTransId="{2E25C954-2339-46A4-A7D6-E4D63850049A}" sibTransId="{12A2075C-25E5-4923-9BF7-350C56592A18}"/>
    <dgm:cxn modelId="{02CCBC46-57B7-494E-A242-BC8A5B575A01}" srcId="{DB26D793-4B03-4F97-BDAC-E7E52225EADE}" destId="{9FA31415-8665-4C4F-B02E-E7B09425F814}" srcOrd="0" destOrd="0" parTransId="{3D3CEB6A-BED7-4D59-9783-B2A354F99E1E}" sibTransId="{A0519EC5-9769-4171-952F-E0AA55CD96B2}"/>
    <dgm:cxn modelId="{A5217A4D-5E50-4D1A-8BF6-8113F6EDD7CF}" type="presOf" srcId="{DB26D793-4B03-4F97-BDAC-E7E52225EADE}" destId="{8986FD63-8364-4AB1-82D3-C8DBE7A54744}" srcOrd="0" destOrd="0" presId="urn:microsoft.com/office/officeart/2005/8/layout/StepDownProcess"/>
    <dgm:cxn modelId="{FE158A6A-5E4B-40B4-BFD5-A40976E64D13}" srcId="{DC3B2E11-6F38-4525-95D3-26CAF1FEE16C}" destId="{DF63C7B7-FA50-49FB-A2C7-EF403F8833C0}" srcOrd="0" destOrd="0" parTransId="{39707112-3CBD-4A8B-8CA4-B3ABC546DB97}" sibTransId="{04DAA772-4F64-408B-B180-C0922A7AD88B}"/>
    <dgm:cxn modelId="{BD1BDFA2-7581-485D-BF8D-65F49AF19DEA}" srcId="{4DE0A6C8-C43C-44E7-AF1F-CEB70028B858}" destId="{BC8BC984-F79F-499F-A4A4-FC08E6A98C65}" srcOrd="0" destOrd="0" parTransId="{AA5FE552-4BFF-457A-98C5-D734BB146B24}" sibTransId="{8BFD3308-D99F-4882-9F94-C2B2048621B4}"/>
    <dgm:cxn modelId="{4D40FDFF-1B1B-47C5-BFBF-0E78EC80357E}" type="presOf" srcId="{9FA31415-8665-4C4F-B02E-E7B09425F814}" destId="{1C43CA7D-6DD7-423E-8C71-134F2C339242}" srcOrd="0" destOrd="0" presId="urn:microsoft.com/office/officeart/2005/8/layout/StepDownProcess"/>
    <dgm:cxn modelId="{07387C9E-6D35-4F49-A7EA-26862781DF36}" srcId="{DC3B2E11-6F38-4525-95D3-26CAF1FEE16C}" destId="{DB26D793-4B03-4F97-BDAC-E7E52225EADE}" srcOrd="4" destOrd="0" parTransId="{2A03E321-BC99-4661-80BD-2A539D1FF274}" sibTransId="{D48AD250-49E8-49C7-B42A-33B3134ED3BB}"/>
    <dgm:cxn modelId="{DAA70FF0-2A06-436F-9BEA-0EC65C60BD35}" type="presOf" srcId="{BC8BC984-F79F-499F-A4A4-FC08E6A98C65}" destId="{8D90B491-B98E-48C2-97C4-77AF4FBA79B3}" srcOrd="0" destOrd="0" presId="urn:microsoft.com/office/officeart/2005/8/layout/StepDownProcess"/>
    <dgm:cxn modelId="{5E0FE7FE-85A6-43F6-B603-55D47B598254}" type="presParOf" srcId="{48CE2D55-B65F-4D9C-BB8E-DDFA41ACDC52}" destId="{A836CBB8-1F7A-4B00-BCDF-0682BEC8A423}" srcOrd="0" destOrd="0" presId="urn:microsoft.com/office/officeart/2005/8/layout/StepDownProcess"/>
    <dgm:cxn modelId="{4FC16C4F-F1A1-4E4E-8992-5FA4EAFABDC9}" type="presParOf" srcId="{A836CBB8-1F7A-4B00-BCDF-0682BEC8A423}" destId="{2885FA46-ADD1-4DE8-B2CB-0E5EAC13EB71}" srcOrd="0" destOrd="0" presId="urn:microsoft.com/office/officeart/2005/8/layout/StepDownProcess"/>
    <dgm:cxn modelId="{554BB8AA-0FC2-4D18-A41F-B93EEE11E0CD}" type="presParOf" srcId="{A836CBB8-1F7A-4B00-BCDF-0682BEC8A423}" destId="{5F08EC6E-3FF7-4238-ABEE-D062029127E9}" srcOrd="1" destOrd="0" presId="urn:microsoft.com/office/officeart/2005/8/layout/StepDownProcess"/>
    <dgm:cxn modelId="{F7F78A23-DB3A-43A2-9DE6-BC1EB91B891B}" type="presParOf" srcId="{A836CBB8-1F7A-4B00-BCDF-0682BEC8A423}" destId="{281EFE93-5E82-46B4-BC33-D3055C894CFE}" srcOrd="2" destOrd="0" presId="urn:microsoft.com/office/officeart/2005/8/layout/StepDownProcess"/>
    <dgm:cxn modelId="{AC9A63F2-E2E3-4554-B284-806269925B13}" type="presParOf" srcId="{48CE2D55-B65F-4D9C-BB8E-DDFA41ACDC52}" destId="{D45E2531-B482-45CF-9697-C784A6DC64C5}" srcOrd="1" destOrd="0" presId="urn:microsoft.com/office/officeart/2005/8/layout/StepDownProcess"/>
    <dgm:cxn modelId="{6BA61800-2B64-4ACE-9A56-A83369C8D3E0}" type="presParOf" srcId="{48CE2D55-B65F-4D9C-BB8E-DDFA41ACDC52}" destId="{9CC356ED-5A7B-4F21-9B70-2107D4C0FCB6}" srcOrd="2" destOrd="0" presId="urn:microsoft.com/office/officeart/2005/8/layout/StepDownProcess"/>
    <dgm:cxn modelId="{3791B1DC-9429-4F57-83C3-24C5CDE90DA5}" type="presParOf" srcId="{9CC356ED-5A7B-4F21-9B70-2107D4C0FCB6}" destId="{C75BB889-B820-4A6D-B811-CB4E6D50ABDD}" srcOrd="0" destOrd="0" presId="urn:microsoft.com/office/officeart/2005/8/layout/StepDownProcess"/>
    <dgm:cxn modelId="{ACDE8D54-CD0A-46AB-92D5-9D4864DDC5A8}" type="presParOf" srcId="{9CC356ED-5A7B-4F21-9B70-2107D4C0FCB6}" destId="{9C4331E0-7979-4662-B42B-72FCAE60BF5D}" srcOrd="1" destOrd="0" presId="urn:microsoft.com/office/officeart/2005/8/layout/StepDownProcess"/>
    <dgm:cxn modelId="{F7C300B3-B1E7-4C58-8B91-69AC77B7735A}" type="presParOf" srcId="{9CC356ED-5A7B-4F21-9B70-2107D4C0FCB6}" destId="{AE6D3D02-E6F8-44DA-AC0B-2AC012272E53}" srcOrd="2" destOrd="0" presId="urn:microsoft.com/office/officeart/2005/8/layout/StepDownProcess"/>
    <dgm:cxn modelId="{074976D1-2777-4967-A302-2741C84EEABC}" type="presParOf" srcId="{48CE2D55-B65F-4D9C-BB8E-DDFA41ACDC52}" destId="{1D790BAF-275B-46FB-885E-789C7AE77731}" srcOrd="3" destOrd="0" presId="urn:microsoft.com/office/officeart/2005/8/layout/StepDownProcess"/>
    <dgm:cxn modelId="{0AAB44F6-EBDD-47C1-ADE3-D4A0A3AE89A0}" type="presParOf" srcId="{48CE2D55-B65F-4D9C-BB8E-DDFA41ACDC52}" destId="{4B2F01F3-133F-4226-8316-085211A046C4}" srcOrd="4" destOrd="0" presId="urn:microsoft.com/office/officeart/2005/8/layout/StepDownProcess"/>
    <dgm:cxn modelId="{F2EBF20F-C826-44EE-9524-6892A0A0C507}" type="presParOf" srcId="{4B2F01F3-133F-4226-8316-085211A046C4}" destId="{941B7DAF-B019-4D70-B726-707DA8A53727}" srcOrd="0" destOrd="0" presId="urn:microsoft.com/office/officeart/2005/8/layout/StepDownProcess"/>
    <dgm:cxn modelId="{50DC196A-9375-462F-9D60-A11AEF54C40D}" type="presParOf" srcId="{4B2F01F3-133F-4226-8316-085211A046C4}" destId="{716E1E5A-4038-4A7B-B8C1-92F0BEB017EA}" srcOrd="1" destOrd="0" presId="urn:microsoft.com/office/officeart/2005/8/layout/StepDownProcess"/>
    <dgm:cxn modelId="{4BD1301D-23FD-46A0-8C0D-19D9F97525CF}" type="presParOf" srcId="{4B2F01F3-133F-4226-8316-085211A046C4}" destId="{F9D5C91E-23A9-480D-9655-9662BF2582F8}" srcOrd="2" destOrd="0" presId="urn:microsoft.com/office/officeart/2005/8/layout/StepDownProcess"/>
    <dgm:cxn modelId="{4DF15AB7-A669-4430-B926-651B67D30F66}" type="presParOf" srcId="{48CE2D55-B65F-4D9C-BB8E-DDFA41ACDC52}" destId="{AFB7B5F0-7E84-4B42-BBFB-89DC755B0130}" srcOrd="5" destOrd="0" presId="urn:microsoft.com/office/officeart/2005/8/layout/StepDownProcess"/>
    <dgm:cxn modelId="{F8C42CDD-FD23-4413-9FD9-15C9E27F9F33}" type="presParOf" srcId="{48CE2D55-B65F-4D9C-BB8E-DDFA41ACDC52}" destId="{93B78497-8540-4B56-9C3A-85671FEECA0D}" srcOrd="6" destOrd="0" presId="urn:microsoft.com/office/officeart/2005/8/layout/StepDownProcess"/>
    <dgm:cxn modelId="{D7E276D9-317B-4CEF-A305-38C83DEB4157}" type="presParOf" srcId="{93B78497-8540-4B56-9C3A-85671FEECA0D}" destId="{5A4BB5EA-ABF3-4BF7-8970-49143E1B62C4}" srcOrd="0" destOrd="0" presId="urn:microsoft.com/office/officeart/2005/8/layout/StepDownProcess"/>
    <dgm:cxn modelId="{489985B2-805B-41B1-9C18-5F2F2FE689CA}" type="presParOf" srcId="{93B78497-8540-4B56-9C3A-85671FEECA0D}" destId="{5645E01A-35FF-4346-9115-A78F63E9D11F}" srcOrd="1" destOrd="0" presId="urn:microsoft.com/office/officeart/2005/8/layout/StepDownProcess"/>
    <dgm:cxn modelId="{7A120B65-D1B2-492A-92EA-23029D785BA2}" type="presParOf" srcId="{93B78497-8540-4B56-9C3A-85671FEECA0D}" destId="{8D90B491-B98E-48C2-97C4-77AF4FBA79B3}" srcOrd="2" destOrd="0" presId="urn:microsoft.com/office/officeart/2005/8/layout/StepDownProcess"/>
    <dgm:cxn modelId="{54677A5E-794A-4ED3-960D-1082ACF9A6EF}" type="presParOf" srcId="{48CE2D55-B65F-4D9C-BB8E-DDFA41ACDC52}" destId="{F80D641E-6338-41F0-B075-55C97C94FEC8}" srcOrd="7" destOrd="0" presId="urn:microsoft.com/office/officeart/2005/8/layout/StepDownProcess"/>
    <dgm:cxn modelId="{4BECC302-4E0C-4023-9E98-9CCC71609187}" type="presParOf" srcId="{48CE2D55-B65F-4D9C-BB8E-DDFA41ACDC52}" destId="{380B9A02-A73B-4E68-A386-9B699C736C27}" srcOrd="8" destOrd="0" presId="urn:microsoft.com/office/officeart/2005/8/layout/StepDownProcess"/>
    <dgm:cxn modelId="{8131196D-8E88-4F14-B13B-DF27D81FC9F7}" type="presParOf" srcId="{380B9A02-A73B-4E68-A386-9B699C736C27}" destId="{8986FD63-8364-4AB1-82D3-C8DBE7A54744}" srcOrd="0" destOrd="0" presId="urn:microsoft.com/office/officeart/2005/8/layout/StepDownProcess"/>
    <dgm:cxn modelId="{7A5D1B94-1AE5-498D-8213-144CA69426A6}" type="presParOf" srcId="{380B9A02-A73B-4E68-A386-9B699C736C27}" destId="{1C43CA7D-6DD7-423E-8C71-134F2C33924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C90B7-282A-4294-BA90-52F5367141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A18B0-14CE-4981-A590-0579266DB5B2}">
      <dgm:prSet phldrT="[Text]"/>
      <dgm:spPr/>
      <dgm:t>
        <a:bodyPr/>
        <a:lstStyle/>
        <a:p>
          <a:r>
            <a:rPr lang="en-US" dirty="0" smtClean="0"/>
            <a:t>Set goal</a:t>
          </a:r>
          <a:endParaRPr lang="en-US" dirty="0"/>
        </a:p>
      </dgm:t>
    </dgm:pt>
    <dgm:pt modelId="{FFCD29E2-7FC2-4F9F-820A-FDF1EAFB9A87}" type="parTrans" cxnId="{19C0C0ED-3573-4402-AE79-062A00F4D1A6}">
      <dgm:prSet/>
      <dgm:spPr/>
      <dgm:t>
        <a:bodyPr/>
        <a:lstStyle/>
        <a:p>
          <a:endParaRPr lang="en-US"/>
        </a:p>
      </dgm:t>
    </dgm:pt>
    <dgm:pt modelId="{15286697-756F-4F2A-9AFB-88D7A0C17AA8}" type="sibTrans" cxnId="{19C0C0ED-3573-4402-AE79-062A00F4D1A6}">
      <dgm:prSet/>
      <dgm:spPr/>
      <dgm:t>
        <a:bodyPr/>
        <a:lstStyle/>
        <a:p>
          <a:endParaRPr lang="en-US"/>
        </a:p>
      </dgm:t>
    </dgm:pt>
    <dgm:pt modelId="{71D2BF55-9F98-4CA3-947B-BDEFAC254C84}">
      <dgm:prSet phldrT="[Text]"/>
      <dgm:spPr/>
      <dgm:t>
        <a:bodyPr/>
        <a:lstStyle/>
        <a:p>
          <a:r>
            <a:rPr lang="en-US" dirty="0" err="1" smtClean="0"/>
            <a:t>Perencanaan</a:t>
          </a:r>
          <a:r>
            <a:rPr lang="en-US" dirty="0" smtClean="0"/>
            <a:t> yang </a:t>
          </a:r>
          <a:r>
            <a:rPr lang="en-US" dirty="0" err="1" smtClean="0"/>
            <a:t>rinci</a:t>
          </a:r>
          <a:endParaRPr lang="en-US" dirty="0"/>
        </a:p>
      </dgm:t>
    </dgm:pt>
    <dgm:pt modelId="{5B85DCE2-51CF-4F1F-A70B-B0631EC8AA0B}" type="parTrans" cxnId="{06996EA2-D39D-4C6E-930A-ED5C3F9780AD}">
      <dgm:prSet/>
      <dgm:spPr/>
      <dgm:t>
        <a:bodyPr/>
        <a:lstStyle/>
        <a:p>
          <a:endParaRPr lang="en-US"/>
        </a:p>
      </dgm:t>
    </dgm:pt>
    <dgm:pt modelId="{3635C453-45A2-474F-AE60-086C70B552D9}" type="sibTrans" cxnId="{06996EA2-D39D-4C6E-930A-ED5C3F9780AD}">
      <dgm:prSet/>
      <dgm:spPr/>
      <dgm:t>
        <a:bodyPr/>
        <a:lstStyle/>
        <a:p>
          <a:endParaRPr lang="en-US"/>
        </a:p>
      </dgm:t>
    </dgm:pt>
    <dgm:pt modelId="{B52B7A77-CE70-491E-8D1E-1F8915B1EA14}">
      <dgm:prSet phldrT="[Text]"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endParaRPr lang="en-US" dirty="0"/>
        </a:p>
      </dgm:t>
    </dgm:pt>
    <dgm:pt modelId="{4F5638F4-C49B-41B5-8F27-F5179EA4F0EA}" type="parTrans" cxnId="{C1447E9F-067E-453E-91B7-D83A032A23EB}">
      <dgm:prSet/>
      <dgm:spPr/>
      <dgm:t>
        <a:bodyPr/>
        <a:lstStyle/>
        <a:p>
          <a:endParaRPr lang="en-US"/>
        </a:p>
      </dgm:t>
    </dgm:pt>
    <dgm:pt modelId="{A4DB8979-C7A0-460A-B6C6-052CFD049249}" type="sibTrans" cxnId="{C1447E9F-067E-453E-91B7-D83A032A23EB}">
      <dgm:prSet/>
      <dgm:spPr/>
      <dgm:t>
        <a:bodyPr/>
        <a:lstStyle/>
        <a:p>
          <a:endParaRPr lang="en-US"/>
        </a:p>
      </dgm:t>
    </dgm:pt>
    <dgm:pt modelId="{9A264659-C9DB-4C97-96E0-E8D19E7B07AE}">
      <dgm:prSet phldrT="[Text]"/>
      <dgm:spPr/>
      <dgm:t>
        <a:bodyPr/>
        <a:lstStyle/>
        <a:p>
          <a:r>
            <a:rPr lang="en-US" dirty="0" err="1" smtClean="0"/>
            <a:t>Pelaksanaan</a:t>
          </a:r>
          <a:endParaRPr lang="en-US" dirty="0"/>
        </a:p>
      </dgm:t>
    </dgm:pt>
    <dgm:pt modelId="{7AB3B1DD-876A-4330-97BF-6661EBF1745B}" type="parTrans" cxnId="{C1836AD3-49FB-4E10-B8F3-4578275339D6}">
      <dgm:prSet/>
      <dgm:spPr/>
      <dgm:t>
        <a:bodyPr/>
        <a:lstStyle/>
        <a:p>
          <a:endParaRPr lang="en-US"/>
        </a:p>
      </dgm:t>
    </dgm:pt>
    <dgm:pt modelId="{5AA833E5-F1EA-4E09-98B3-843B3CC8DDF3}" type="sibTrans" cxnId="{C1836AD3-49FB-4E10-B8F3-4578275339D6}">
      <dgm:prSet/>
      <dgm:spPr/>
      <dgm:t>
        <a:bodyPr/>
        <a:lstStyle/>
        <a:p>
          <a:endParaRPr lang="en-US"/>
        </a:p>
      </dgm:t>
    </dgm:pt>
    <dgm:pt modelId="{AA654259-441F-4595-8CDA-FAA83F4F87E3}">
      <dgm:prSet phldrT="[Text]"/>
      <dgm:spPr/>
      <dgm:t>
        <a:bodyPr/>
        <a:lstStyle/>
        <a:p>
          <a:r>
            <a:rPr lang="en-US" dirty="0" smtClean="0"/>
            <a:t>Target </a:t>
          </a:r>
          <a:r>
            <a:rPr lang="en-US" dirty="0" err="1" smtClean="0"/>
            <a:t>pasar</a:t>
          </a:r>
          <a:endParaRPr lang="en-US" dirty="0"/>
        </a:p>
      </dgm:t>
    </dgm:pt>
    <dgm:pt modelId="{E047F8F4-E9AC-4CBA-A4F6-5C6616716C5B}" type="parTrans" cxnId="{45EF57AD-DD0E-417D-A98F-933197647D81}">
      <dgm:prSet/>
      <dgm:spPr/>
      <dgm:t>
        <a:bodyPr/>
        <a:lstStyle/>
        <a:p>
          <a:endParaRPr lang="en-US"/>
        </a:p>
      </dgm:t>
    </dgm:pt>
    <dgm:pt modelId="{74A69FB5-E367-4474-A041-E6033722B253}" type="sibTrans" cxnId="{45EF57AD-DD0E-417D-A98F-933197647D81}">
      <dgm:prSet/>
      <dgm:spPr/>
      <dgm:t>
        <a:bodyPr/>
        <a:lstStyle/>
        <a:p>
          <a:endParaRPr lang="en-US"/>
        </a:p>
      </dgm:t>
    </dgm:pt>
    <dgm:pt modelId="{F61993D6-3598-48A8-A56D-416617571BED}">
      <dgm:prSet/>
      <dgm:spPr/>
      <dgm:t>
        <a:bodyPr/>
        <a:lstStyle/>
        <a:p>
          <a:r>
            <a:rPr lang="en-US" dirty="0" err="1" smtClean="0"/>
            <a:t>Teknik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F950CFA9-844C-49AC-A0D8-83ECFE9802E9}" type="parTrans" cxnId="{B43CFB55-8757-48D3-A6EE-5C5E3D8D04F3}">
      <dgm:prSet/>
      <dgm:spPr/>
      <dgm:t>
        <a:bodyPr/>
        <a:lstStyle/>
        <a:p>
          <a:endParaRPr lang="en-US"/>
        </a:p>
      </dgm:t>
    </dgm:pt>
    <dgm:pt modelId="{1A619962-71F1-442D-8D0B-F3A44203A74B}" type="sibTrans" cxnId="{B43CFB55-8757-48D3-A6EE-5C5E3D8D04F3}">
      <dgm:prSet/>
      <dgm:spPr/>
      <dgm:t>
        <a:bodyPr/>
        <a:lstStyle/>
        <a:p>
          <a:endParaRPr lang="en-US"/>
        </a:p>
      </dgm:t>
    </dgm:pt>
    <dgm:pt modelId="{B870BC4B-574E-42B1-B29C-5357DE11001F}" type="pres">
      <dgm:prSet presAssocID="{F25C90B7-282A-4294-BA90-52F5367141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945F2-1875-44C0-B7D0-D620EAA70B1B}" type="pres">
      <dgm:prSet presAssocID="{8E1A18B0-14CE-4981-A590-0579266DB5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011CB-0CAC-475C-9DF2-A41357BBAF29}" type="pres">
      <dgm:prSet presAssocID="{15286697-756F-4F2A-9AFB-88D7A0C17AA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A89D56A-FD8C-4B6F-BE3F-1AC5CFEB7273}" type="pres">
      <dgm:prSet presAssocID="{15286697-756F-4F2A-9AFB-88D7A0C17AA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A44C96E-D782-443C-8E21-FD545F90DC72}" type="pres">
      <dgm:prSet presAssocID="{71D2BF55-9F98-4CA3-947B-BDEFAC254C8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A95D-E47C-4441-8E51-A84682E1F88E}" type="pres">
      <dgm:prSet presAssocID="{3635C453-45A2-474F-AE60-086C70B552D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5C1D3EB-16A5-4C00-8037-1D04DDD0C011}" type="pres">
      <dgm:prSet presAssocID="{3635C453-45A2-474F-AE60-086C70B552D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59DAF33-7670-4B5D-BB86-586C1844490A}" type="pres">
      <dgm:prSet presAssocID="{B52B7A77-CE70-491E-8D1E-1F8915B1EA1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65B78-2985-4602-A605-39C5DA2F5527}" type="pres">
      <dgm:prSet presAssocID="{A4DB8979-C7A0-460A-B6C6-052CFD04924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02C5BB7-8F60-49A9-BBAF-8BB1CE0FA94B}" type="pres">
      <dgm:prSet presAssocID="{A4DB8979-C7A0-460A-B6C6-052CFD04924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1CDC95C-9A68-42C4-A1C6-5818B0EC91A6}" type="pres">
      <dgm:prSet presAssocID="{9A264659-C9DB-4C97-96E0-E8D19E7B07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B92C-9D2C-4D34-A0D5-8C52A1611281}" type="pres">
      <dgm:prSet presAssocID="{5AA833E5-F1EA-4E09-98B3-843B3CC8DDF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DEBB30E-9DDF-4278-A076-25098B2F9C7B}" type="pres">
      <dgm:prSet presAssocID="{5AA833E5-F1EA-4E09-98B3-843B3CC8DDF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A428439-C720-4248-99A1-B8D75547ABDA}" type="pres">
      <dgm:prSet presAssocID="{AA654259-441F-4595-8CDA-FAA83F4F87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1B867-3FDD-4031-9911-21F454136DE8}" type="pres">
      <dgm:prSet presAssocID="{74A69FB5-E367-4474-A041-E6033722B25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D210144-7398-428E-8554-9D8C5A78C0D9}" type="pres">
      <dgm:prSet presAssocID="{74A69FB5-E367-4474-A041-E6033722B25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87A08F1-4C95-49FE-BF19-9CADC1D83B51}" type="pres">
      <dgm:prSet presAssocID="{F61993D6-3598-48A8-A56D-416617571B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0DEA2-E042-4159-888B-74170227F1EF}" type="pres">
      <dgm:prSet presAssocID="{1A619962-71F1-442D-8D0B-F3A44203A74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ECAABE1-10B8-45D9-856C-43FD79FFC8E7}" type="pres">
      <dgm:prSet presAssocID="{1A619962-71F1-442D-8D0B-F3A44203A74B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747F49C-32F6-415F-84D1-7FF52B1EA7FF}" type="presOf" srcId="{5AA833E5-F1EA-4E09-98B3-843B3CC8DDF3}" destId="{4DEBB30E-9DDF-4278-A076-25098B2F9C7B}" srcOrd="1" destOrd="0" presId="urn:microsoft.com/office/officeart/2005/8/layout/cycle2"/>
    <dgm:cxn modelId="{C1447E9F-067E-453E-91B7-D83A032A23EB}" srcId="{F25C90B7-282A-4294-BA90-52F5367141E2}" destId="{B52B7A77-CE70-491E-8D1E-1F8915B1EA14}" srcOrd="2" destOrd="0" parTransId="{4F5638F4-C49B-41B5-8F27-F5179EA4F0EA}" sibTransId="{A4DB8979-C7A0-460A-B6C6-052CFD049249}"/>
    <dgm:cxn modelId="{B9C4E80E-E0B8-4907-B7D2-61569DB3C60E}" type="presOf" srcId="{F25C90B7-282A-4294-BA90-52F5367141E2}" destId="{B870BC4B-574E-42B1-B29C-5357DE11001F}" srcOrd="0" destOrd="0" presId="urn:microsoft.com/office/officeart/2005/8/layout/cycle2"/>
    <dgm:cxn modelId="{EBB6D990-50DD-44E2-94BE-CD5F74A46538}" type="presOf" srcId="{F61993D6-3598-48A8-A56D-416617571BED}" destId="{587A08F1-4C95-49FE-BF19-9CADC1D83B51}" srcOrd="0" destOrd="0" presId="urn:microsoft.com/office/officeart/2005/8/layout/cycle2"/>
    <dgm:cxn modelId="{9BC49DDF-3D16-4110-A7FE-C34B723835CD}" type="presOf" srcId="{B52B7A77-CE70-491E-8D1E-1F8915B1EA14}" destId="{F59DAF33-7670-4B5D-BB86-586C1844490A}" srcOrd="0" destOrd="0" presId="urn:microsoft.com/office/officeart/2005/8/layout/cycle2"/>
    <dgm:cxn modelId="{19C0C0ED-3573-4402-AE79-062A00F4D1A6}" srcId="{F25C90B7-282A-4294-BA90-52F5367141E2}" destId="{8E1A18B0-14CE-4981-A590-0579266DB5B2}" srcOrd="0" destOrd="0" parTransId="{FFCD29E2-7FC2-4F9F-820A-FDF1EAFB9A87}" sibTransId="{15286697-756F-4F2A-9AFB-88D7A0C17AA8}"/>
    <dgm:cxn modelId="{ACFBEB35-8974-445A-B1AF-C939C74F4C03}" type="presOf" srcId="{3635C453-45A2-474F-AE60-086C70B552D9}" destId="{5FAFA95D-E47C-4441-8E51-A84682E1F88E}" srcOrd="0" destOrd="0" presId="urn:microsoft.com/office/officeart/2005/8/layout/cycle2"/>
    <dgm:cxn modelId="{5D01C352-B2A9-470E-BD4C-B10106A0218A}" type="presOf" srcId="{1A619962-71F1-442D-8D0B-F3A44203A74B}" destId="{2ECAABE1-10B8-45D9-856C-43FD79FFC8E7}" srcOrd="1" destOrd="0" presId="urn:microsoft.com/office/officeart/2005/8/layout/cycle2"/>
    <dgm:cxn modelId="{06996EA2-D39D-4C6E-930A-ED5C3F9780AD}" srcId="{F25C90B7-282A-4294-BA90-52F5367141E2}" destId="{71D2BF55-9F98-4CA3-947B-BDEFAC254C84}" srcOrd="1" destOrd="0" parTransId="{5B85DCE2-51CF-4F1F-A70B-B0631EC8AA0B}" sibTransId="{3635C453-45A2-474F-AE60-086C70B552D9}"/>
    <dgm:cxn modelId="{80157FCF-ACD6-4621-9A10-770350788F5F}" type="presOf" srcId="{74A69FB5-E367-4474-A041-E6033722B253}" destId="{5E21B867-3FDD-4031-9911-21F454136DE8}" srcOrd="0" destOrd="0" presId="urn:microsoft.com/office/officeart/2005/8/layout/cycle2"/>
    <dgm:cxn modelId="{0F1A315A-22AC-487B-9300-14C167A8B669}" type="presOf" srcId="{71D2BF55-9F98-4CA3-947B-BDEFAC254C84}" destId="{4A44C96E-D782-443C-8E21-FD545F90DC72}" srcOrd="0" destOrd="0" presId="urn:microsoft.com/office/officeart/2005/8/layout/cycle2"/>
    <dgm:cxn modelId="{C1836AD3-49FB-4E10-B8F3-4578275339D6}" srcId="{F25C90B7-282A-4294-BA90-52F5367141E2}" destId="{9A264659-C9DB-4C97-96E0-E8D19E7B07AE}" srcOrd="3" destOrd="0" parTransId="{7AB3B1DD-876A-4330-97BF-6661EBF1745B}" sibTransId="{5AA833E5-F1EA-4E09-98B3-843B3CC8DDF3}"/>
    <dgm:cxn modelId="{0977A624-4FF1-49EE-983E-C83B6CE39B2D}" type="presOf" srcId="{AA654259-441F-4595-8CDA-FAA83F4F87E3}" destId="{DA428439-C720-4248-99A1-B8D75547ABDA}" srcOrd="0" destOrd="0" presId="urn:microsoft.com/office/officeart/2005/8/layout/cycle2"/>
    <dgm:cxn modelId="{5555ABCB-4D4F-48BD-AF1F-D8A0297AFD7E}" type="presOf" srcId="{1A619962-71F1-442D-8D0B-F3A44203A74B}" destId="{91F0DEA2-E042-4159-888B-74170227F1EF}" srcOrd="0" destOrd="0" presId="urn:microsoft.com/office/officeart/2005/8/layout/cycle2"/>
    <dgm:cxn modelId="{DCE5CC6B-66E7-466D-BD17-C61123E9CC1F}" type="presOf" srcId="{5AA833E5-F1EA-4E09-98B3-843B3CC8DDF3}" destId="{EA76B92C-9D2C-4D34-A0D5-8C52A1611281}" srcOrd="0" destOrd="0" presId="urn:microsoft.com/office/officeart/2005/8/layout/cycle2"/>
    <dgm:cxn modelId="{00E6038D-E528-4969-8F55-12CEE86E3F7F}" type="presOf" srcId="{15286697-756F-4F2A-9AFB-88D7A0C17AA8}" destId="{FA89D56A-FD8C-4B6F-BE3F-1AC5CFEB7273}" srcOrd="1" destOrd="0" presId="urn:microsoft.com/office/officeart/2005/8/layout/cycle2"/>
    <dgm:cxn modelId="{DD68597D-816C-4D91-9D07-06BDEE516FA3}" type="presOf" srcId="{A4DB8979-C7A0-460A-B6C6-052CFD049249}" destId="{8B165B78-2985-4602-A605-39C5DA2F5527}" srcOrd="0" destOrd="0" presId="urn:microsoft.com/office/officeart/2005/8/layout/cycle2"/>
    <dgm:cxn modelId="{AB26DF11-3325-43A8-A248-BAAD168CBDF9}" type="presOf" srcId="{15286697-756F-4F2A-9AFB-88D7A0C17AA8}" destId="{B27011CB-0CAC-475C-9DF2-A41357BBAF29}" srcOrd="0" destOrd="0" presId="urn:microsoft.com/office/officeart/2005/8/layout/cycle2"/>
    <dgm:cxn modelId="{45EF57AD-DD0E-417D-A98F-933197647D81}" srcId="{F25C90B7-282A-4294-BA90-52F5367141E2}" destId="{AA654259-441F-4595-8CDA-FAA83F4F87E3}" srcOrd="4" destOrd="0" parTransId="{E047F8F4-E9AC-4CBA-A4F6-5C6616716C5B}" sibTransId="{74A69FB5-E367-4474-A041-E6033722B253}"/>
    <dgm:cxn modelId="{BB7F0100-6483-40B8-978B-1C79564B4B39}" type="presOf" srcId="{8E1A18B0-14CE-4981-A590-0579266DB5B2}" destId="{CF5945F2-1875-44C0-B7D0-D620EAA70B1B}" srcOrd="0" destOrd="0" presId="urn:microsoft.com/office/officeart/2005/8/layout/cycle2"/>
    <dgm:cxn modelId="{0D57E4AA-7BD5-47FD-B431-A3726A873D75}" type="presOf" srcId="{A4DB8979-C7A0-460A-B6C6-052CFD049249}" destId="{D02C5BB7-8F60-49A9-BBAF-8BB1CE0FA94B}" srcOrd="1" destOrd="0" presId="urn:microsoft.com/office/officeart/2005/8/layout/cycle2"/>
    <dgm:cxn modelId="{B43CFB55-8757-48D3-A6EE-5C5E3D8D04F3}" srcId="{F25C90B7-282A-4294-BA90-52F5367141E2}" destId="{F61993D6-3598-48A8-A56D-416617571BED}" srcOrd="5" destOrd="0" parTransId="{F950CFA9-844C-49AC-A0D8-83ECFE9802E9}" sibTransId="{1A619962-71F1-442D-8D0B-F3A44203A74B}"/>
    <dgm:cxn modelId="{70565FE3-DCFF-4A1C-9F7F-E785D00124ED}" type="presOf" srcId="{74A69FB5-E367-4474-A041-E6033722B253}" destId="{CD210144-7398-428E-8554-9D8C5A78C0D9}" srcOrd="1" destOrd="0" presId="urn:microsoft.com/office/officeart/2005/8/layout/cycle2"/>
    <dgm:cxn modelId="{4FFF212A-566D-401D-A302-5885515EB9F2}" type="presOf" srcId="{9A264659-C9DB-4C97-96E0-E8D19E7B07AE}" destId="{71CDC95C-9A68-42C4-A1C6-5818B0EC91A6}" srcOrd="0" destOrd="0" presId="urn:microsoft.com/office/officeart/2005/8/layout/cycle2"/>
    <dgm:cxn modelId="{003A6016-5796-4854-917E-EE4FAF9819D8}" type="presOf" srcId="{3635C453-45A2-474F-AE60-086C70B552D9}" destId="{65C1D3EB-16A5-4C00-8037-1D04DDD0C011}" srcOrd="1" destOrd="0" presId="urn:microsoft.com/office/officeart/2005/8/layout/cycle2"/>
    <dgm:cxn modelId="{2508157C-4A0B-4A1C-80E6-1D2A8EB76493}" type="presParOf" srcId="{B870BC4B-574E-42B1-B29C-5357DE11001F}" destId="{CF5945F2-1875-44C0-B7D0-D620EAA70B1B}" srcOrd="0" destOrd="0" presId="urn:microsoft.com/office/officeart/2005/8/layout/cycle2"/>
    <dgm:cxn modelId="{806ACC16-B320-4601-AFF2-B819FDBBE97D}" type="presParOf" srcId="{B870BC4B-574E-42B1-B29C-5357DE11001F}" destId="{B27011CB-0CAC-475C-9DF2-A41357BBAF29}" srcOrd="1" destOrd="0" presId="urn:microsoft.com/office/officeart/2005/8/layout/cycle2"/>
    <dgm:cxn modelId="{93B52E26-80FD-4D97-90A3-7F4E7C9DEE89}" type="presParOf" srcId="{B27011CB-0CAC-475C-9DF2-A41357BBAF29}" destId="{FA89D56A-FD8C-4B6F-BE3F-1AC5CFEB7273}" srcOrd="0" destOrd="0" presId="urn:microsoft.com/office/officeart/2005/8/layout/cycle2"/>
    <dgm:cxn modelId="{F21AAD0F-F970-4D5E-9194-4C8F5E1734A2}" type="presParOf" srcId="{B870BC4B-574E-42B1-B29C-5357DE11001F}" destId="{4A44C96E-D782-443C-8E21-FD545F90DC72}" srcOrd="2" destOrd="0" presId="urn:microsoft.com/office/officeart/2005/8/layout/cycle2"/>
    <dgm:cxn modelId="{4EB48617-1D6E-4057-96CB-186456C42A8E}" type="presParOf" srcId="{B870BC4B-574E-42B1-B29C-5357DE11001F}" destId="{5FAFA95D-E47C-4441-8E51-A84682E1F88E}" srcOrd="3" destOrd="0" presId="urn:microsoft.com/office/officeart/2005/8/layout/cycle2"/>
    <dgm:cxn modelId="{2FFDFE7F-8547-4DCC-86C1-065B0563DB3D}" type="presParOf" srcId="{5FAFA95D-E47C-4441-8E51-A84682E1F88E}" destId="{65C1D3EB-16A5-4C00-8037-1D04DDD0C011}" srcOrd="0" destOrd="0" presId="urn:microsoft.com/office/officeart/2005/8/layout/cycle2"/>
    <dgm:cxn modelId="{433E914B-E5F0-4AF2-8B45-E0C450BCFF67}" type="presParOf" srcId="{B870BC4B-574E-42B1-B29C-5357DE11001F}" destId="{F59DAF33-7670-4B5D-BB86-586C1844490A}" srcOrd="4" destOrd="0" presId="urn:microsoft.com/office/officeart/2005/8/layout/cycle2"/>
    <dgm:cxn modelId="{44DEF7A1-907B-4740-9A1D-65276DEE858A}" type="presParOf" srcId="{B870BC4B-574E-42B1-B29C-5357DE11001F}" destId="{8B165B78-2985-4602-A605-39C5DA2F5527}" srcOrd="5" destOrd="0" presId="urn:microsoft.com/office/officeart/2005/8/layout/cycle2"/>
    <dgm:cxn modelId="{73590E5A-35B3-482E-B675-35C936002F92}" type="presParOf" srcId="{8B165B78-2985-4602-A605-39C5DA2F5527}" destId="{D02C5BB7-8F60-49A9-BBAF-8BB1CE0FA94B}" srcOrd="0" destOrd="0" presId="urn:microsoft.com/office/officeart/2005/8/layout/cycle2"/>
    <dgm:cxn modelId="{89309FD4-DA0F-4B04-928F-937F333812D6}" type="presParOf" srcId="{B870BC4B-574E-42B1-B29C-5357DE11001F}" destId="{71CDC95C-9A68-42C4-A1C6-5818B0EC91A6}" srcOrd="6" destOrd="0" presId="urn:microsoft.com/office/officeart/2005/8/layout/cycle2"/>
    <dgm:cxn modelId="{7B1632F4-82BA-4377-B85A-76D01F247356}" type="presParOf" srcId="{B870BC4B-574E-42B1-B29C-5357DE11001F}" destId="{EA76B92C-9D2C-4D34-A0D5-8C52A1611281}" srcOrd="7" destOrd="0" presId="urn:microsoft.com/office/officeart/2005/8/layout/cycle2"/>
    <dgm:cxn modelId="{91113B84-C2E3-4C70-9D2A-8357C4379A5C}" type="presParOf" srcId="{EA76B92C-9D2C-4D34-A0D5-8C52A1611281}" destId="{4DEBB30E-9DDF-4278-A076-25098B2F9C7B}" srcOrd="0" destOrd="0" presId="urn:microsoft.com/office/officeart/2005/8/layout/cycle2"/>
    <dgm:cxn modelId="{91E798DB-DECD-4FA6-AED3-5696783281BA}" type="presParOf" srcId="{B870BC4B-574E-42B1-B29C-5357DE11001F}" destId="{DA428439-C720-4248-99A1-B8D75547ABDA}" srcOrd="8" destOrd="0" presId="urn:microsoft.com/office/officeart/2005/8/layout/cycle2"/>
    <dgm:cxn modelId="{50290012-8DE9-4F0F-BFEF-7CEFC6771F96}" type="presParOf" srcId="{B870BC4B-574E-42B1-B29C-5357DE11001F}" destId="{5E21B867-3FDD-4031-9911-21F454136DE8}" srcOrd="9" destOrd="0" presId="urn:microsoft.com/office/officeart/2005/8/layout/cycle2"/>
    <dgm:cxn modelId="{A91F57EC-74D4-45BD-8D27-D56A470C550F}" type="presParOf" srcId="{5E21B867-3FDD-4031-9911-21F454136DE8}" destId="{CD210144-7398-428E-8554-9D8C5A78C0D9}" srcOrd="0" destOrd="0" presId="urn:microsoft.com/office/officeart/2005/8/layout/cycle2"/>
    <dgm:cxn modelId="{28035E5A-37D5-4E32-939D-C11E8868588D}" type="presParOf" srcId="{B870BC4B-574E-42B1-B29C-5357DE11001F}" destId="{587A08F1-4C95-49FE-BF19-9CADC1D83B51}" srcOrd="10" destOrd="0" presId="urn:microsoft.com/office/officeart/2005/8/layout/cycle2"/>
    <dgm:cxn modelId="{0C3525D1-1A5E-471E-A549-165EFE330139}" type="presParOf" srcId="{B870BC4B-574E-42B1-B29C-5357DE11001F}" destId="{91F0DEA2-E042-4159-888B-74170227F1EF}" srcOrd="11" destOrd="0" presId="urn:microsoft.com/office/officeart/2005/8/layout/cycle2"/>
    <dgm:cxn modelId="{C6B88121-6EEA-40A0-829B-D4D94BF2D29D}" type="presParOf" srcId="{91F0DEA2-E042-4159-888B-74170227F1EF}" destId="{2ECAABE1-10B8-45D9-856C-43FD79FFC8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1FE2-B2F9-4EBB-810D-00C2B3B7179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657C6-C33F-4F52-B7F9-61725C106C60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AB6D-A436-47DD-AF50-78C950D95094}">
      <dsp:nvSpPr>
        <dsp:cNvPr id="0" name=""/>
        <dsp:cNvSpPr/>
      </dsp:nvSpPr>
      <dsp:spPr>
        <a:xfrm>
          <a:off x="1017018" y="3941001"/>
          <a:ext cx="1064768" cy="49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Penentuan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topik</a:t>
          </a:r>
          <a:endParaRPr lang="en-US" sz="1600" kern="1200" dirty="0"/>
        </a:p>
      </dsp:txBody>
      <dsp:txXfrm>
        <a:off x="1017018" y="3941001"/>
        <a:ext cx="1064768" cy="493227"/>
      </dsp:txXfrm>
    </dsp:sp>
    <dsp:sp modelId="{7174F18B-5C8B-4181-9967-82496C32CC5C}">
      <dsp:nvSpPr>
        <dsp:cNvPr id="0" name=""/>
        <dsp:cNvSpPr/>
      </dsp:nvSpPr>
      <dsp:spPr>
        <a:xfrm>
          <a:off x="1403097" y="3334727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F70D5-622A-420F-97E4-5C1C451E63F7}">
      <dsp:nvSpPr>
        <dsp:cNvPr id="0" name=""/>
        <dsp:cNvSpPr/>
      </dsp:nvSpPr>
      <dsp:spPr>
        <a:xfrm>
          <a:off x="1654052" y="3408270"/>
          <a:ext cx="1349248" cy="27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Riset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dasar</a:t>
          </a:r>
          <a:endParaRPr lang="en-US" sz="1600" kern="1200" dirty="0"/>
        </a:p>
      </dsp:txBody>
      <dsp:txXfrm>
        <a:off x="1654052" y="3408270"/>
        <a:ext cx="1349248" cy="277814"/>
      </dsp:txXfrm>
    </dsp:sp>
    <dsp:sp modelId="{39A4C81D-6F53-416F-9A41-509934D89C18}">
      <dsp:nvSpPr>
        <dsp:cNvPr id="0" name=""/>
        <dsp:cNvSpPr/>
      </dsp:nvSpPr>
      <dsp:spPr>
        <a:xfrm>
          <a:off x="2198623" y="2711923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C8DF2-A9C9-4C91-829B-34BDB121CB49}">
      <dsp:nvSpPr>
        <dsp:cNvPr id="0" name=""/>
        <dsp:cNvSpPr/>
      </dsp:nvSpPr>
      <dsp:spPr>
        <a:xfrm>
          <a:off x="2501233" y="2792768"/>
          <a:ext cx="1568704" cy="31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Scalling</a:t>
          </a:r>
          <a:r>
            <a:rPr lang="en-US" sz="1600" kern="1200" dirty="0" smtClean="0"/>
            <a:t> up</a:t>
          </a:r>
          <a:endParaRPr lang="en-US" sz="1600" kern="1200" dirty="0"/>
        </a:p>
      </dsp:txBody>
      <dsp:txXfrm>
        <a:off x="2501233" y="2792768"/>
        <a:ext cx="1568704" cy="311504"/>
      </dsp:txXfrm>
    </dsp:sp>
    <dsp:sp modelId="{4FBE577B-907E-4FED-861F-1B1CB082500E}">
      <dsp:nvSpPr>
        <dsp:cNvPr id="0" name=""/>
        <dsp:cNvSpPr/>
      </dsp:nvSpPr>
      <dsp:spPr>
        <a:xfrm>
          <a:off x="4070648" y="1701461"/>
          <a:ext cx="503936" cy="503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1FCB6-ABF6-48AF-A0CA-85B28C35D224}">
      <dsp:nvSpPr>
        <dsp:cNvPr id="0" name=""/>
        <dsp:cNvSpPr/>
      </dsp:nvSpPr>
      <dsp:spPr>
        <a:xfrm>
          <a:off x="3189866" y="2480709"/>
          <a:ext cx="1625600" cy="27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Uji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komersial</a:t>
          </a:r>
          <a:endParaRPr lang="en-US" sz="1600" kern="1200" dirty="0"/>
        </a:p>
      </dsp:txBody>
      <dsp:txXfrm>
        <a:off x="3189866" y="2480709"/>
        <a:ext cx="1625600" cy="277121"/>
      </dsp:txXfrm>
    </dsp:sp>
    <dsp:sp modelId="{3BB6793A-3305-4AD8-9CF4-6FB0DD9BCE17}">
      <dsp:nvSpPr>
        <dsp:cNvPr id="0" name=""/>
        <dsp:cNvSpPr/>
      </dsp:nvSpPr>
      <dsp:spPr>
        <a:xfrm>
          <a:off x="5606319" y="1244818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F3E74-4529-4146-A444-E47603A31801}">
      <dsp:nvSpPr>
        <dsp:cNvPr id="0" name=""/>
        <dsp:cNvSpPr/>
      </dsp:nvSpPr>
      <dsp:spPr>
        <a:xfrm>
          <a:off x="6169883" y="1369591"/>
          <a:ext cx="1625600" cy="41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Produksi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masal</a:t>
          </a:r>
          <a:endParaRPr lang="en-US" sz="1600" kern="1200" dirty="0"/>
        </a:p>
      </dsp:txBody>
      <dsp:txXfrm>
        <a:off x="6169883" y="1369591"/>
        <a:ext cx="1625600" cy="418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C7CD-10F7-4E62-B13F-1BA0B12D2D15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EFB93-647B-4993-AC96-A14B26D3DF18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C5CD4-038D-43A7-9F2B-896DFA07EB1E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23866-6E3D-4EC0-9546-A3B1A87C41EA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9E7B4-E113-4130-A469-C8E3E11D8F54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7AE59-5A7F-4880-99BF-AAAD2C49A8FA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BB8EC-A319-43B8-9D54-A2A055FBB6D0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30191-BC44-4CA6-90FD-4DC8CCDC8817}">
      <dsp:nvSpPr>
        <dsp:cNvPr id="0" name=""/>
        <dsp:cNvSpPr/>
      </dsp:nvSpPr>
      <dsp:spPr>
        <a:xfrm>
          <a:off x="3192859" y="1947503"/>
          <a:ext cx="1742281" cy="1742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Enterprenuership</a:t>
          </a:r>
          <a:endParaRPr lang="en-US" sz="2000" kern="1200" dirty="0"/>
        </a:p>
      </dsp:txBody>
      <dsp:txXfrm>
        <a:off x="3448010" y="2202654"/>
        <a:ext cx="1231979" cy="1231979"/>
      </dsp:txXfrm>
    </dsp:sp>
    <dsp:sp modelId="{499D41AD-5534-4797-B61E-0BB336B832AD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Set Goal</a:t>
          </a:r>
          <a:endParaRPr lang="en-US" sz="2000" kern="1200" dirty="0"/>
        </a:p>
      </dsp:txBody>
      <dsp:txXfrm>
        <a:off x="3632807" y="179851"/>
        <a:ext cx="862384" cy="862384"/>
      </dsp:txXfrm>
    </dsp:sp>
    <dsp:sp modelId="{50C1B992-6DC4-4D8B-AFB4-083E520AE35A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Buat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rencana</a:t>
          </a:r>
          <a:r>
            <a:rPr lang="en-ID" sz="2000" kern="1200" dirty="0" smtClean="0"/>
            <a:t> yang </a:t>
          </a:r>
          <a:r>
            <a:rPr lang="en-ID" sz="2000" kern="1200" dirty="0" err="1" smtClean="0"/>
            <a:t>matang</a:t>
          </a:r>
          <a:endParaRPr lang="en-US" sz="2000" kern="1200" dirty="0"/>
        </a:p>
      </dsp:txBody>
      <dsp:txXfrm>
        <a:off x="5358778" y="1011035"/>
        <a:ext cx="862384" cy="862384"/>
      </dsp:txXfrm>
    </dsp:sp>
    <dsp:sp modelId="{50D37C86-3547-49F0-940D-5B9B4BEBA019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Stick </a:t>
          </a:r>
          <a:r>
            <a:rPr lang="en-ID" sz="2000" kern="1200" dirty="0" err="1" smtClean="0"/>
            <a:t>pada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tujuan</a:t>
          </a:r>
          <a:endParaRPr lang="en-US" sz="2000" kern="1200" dirty="0"/>
        </a:p>
      </dsp:txBody>
      <dsp:txXfrm>
        <a:off x="5785058" y="2878688"/>
        <a:ext cx="862384" cy="862384"/>
      </dsp:txXfrm>
    </dsp:sp>
    <dsp:sp modelId="{78E05913-4BD4-41AC-A06A-10A6C29DF988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Pelaksanaan</a:t>
          </a:r>
          <a:endParaRPr lang="en-US" sz="2000" kern="1200" dirty="0"/>
        </a:p>
      </dsp:txBody>
      <dsp:txXfrm>
        <a:off x="4590649" y="4376430"/>
        <a:ext cx="862384" cy="862384"/>
      </dsp:txXfrm>
    </dsp:sp>
    <dsp:sp modelId="{A3CE7E43-8904-4812-A2F3-8A2DD5250AFD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Target </a:t>
          </a:r>
          <a:r>
            <a:rPr lang="en-ID" sz="2000" kern="1200" dirty="0" err="1" smtClean="0"/>
            <a:t>pasar</a:t>
          </a:r>
          <a:endParaRPr lang="en-US" sz="2000" kern="1200" dirty="0"/>
        </a:p>
      </dsp:txBody>
      <dsp:txXfrm>
        <a:off x="2674965" y="4376430"/>
        <a:ext cx="862384" cy="862384"/>
      </dsp:txXfrm>
    </dsp:sp>
    <dsp:sp modelId="{CF76039F-E831-4DD4-80A2-ED4D5CF23594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Penjualan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produk</a:t>
          </a:r>
          <a:endParaRPr lang="en-US" sz="2000" kern="1200" dirty="0"/>
        </a:p>
      </dsp:txBody>
      <dsp:txXfrm>
        <a:off x="1480556" y="2878688"/>
        <a:ext cx="862384" cy="862384"/>
      </dsp:txXfrm>
    </dsp:sp>
    <dsp:sp modelId="{2F975FE6-E97F-43FD-BDBD-0D1DD6FA2670}">
      <dsp:nvSpPr>
        <dsp:cNvPr id="0" name=""/>
        <dsp:cNvSpPr/>
      </dsp:nvSpPr>
      <dsp:spPr>
        <a:xfrm>
          <a:off x="1728230" y="832429"/>
          <a:ext cx="1219596" cy="1219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 smtClean="0"/>
            <a:t>Kebutuhan</a:t>
          </a:r>
          <a:r>
            <a:rPr lang="en-ID" sz="1400" kern="1200" dirty="0" smtClean="0"/>
            <a:t> </a:t>
          </a:r>
          <a:r>
            <a:rPr lang="en-ID" sz="1400" kern="1200" dirty="0" err="1" smtClean="0"/>
            <a:t>Pasar</a:t>
          </a:r>
          <a:endParaRPr lang="en-US" sz="1400" kern="1200" dirty="0"/>
        </a:p>
      </dsp:txBody>
      <dsp:txXfrm>
        <a:off x="1906836" y="1011035"/>
        <a:ext cx="862384" cy="86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EF0F2-81F9-4409-BD06-886430F7BE6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5E5F-0CED-4E3F-898E-7745CBBCB829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B3161-A08C-4CD9-880E-78436B027DA1}">
      <dsp:nvSpPr>
        <dsp:cNvPr id="0" name=""/>
        <dsp:cNvSpPr/>
      </dsp:nvSpPr>
      <dsp:spPr>
        <a:xfrm>
          <a:off x="21976" y="4164407"/>
          <a:ext cx="2808975" cy="43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Pemanenan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kultivasi</a:t>
          </a:r>
          <a:endParaRPr lang="en-US" sz="1800" kern="1200" dirty="0"/>
        </a:p>
      </dsp:txBody>
      <dsp:txXfrm>
        <a:off x="21976" y="4164407"/>
        <a:ext cx="2808975" cy="434299"/>
      </dsp:txXfrm>
    </dsp:sp>
    <dsp:sp modelId="{102B0797-6078-41B8-996B-02D564CE0B7B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F778F-BF6B-433A-A0F9-5757A978E1C1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Penyaringan</a:t>
          </a:r>
          <a:endParaRPr lang="en-US" sz="1800" kern="1200" dirty="0"/>
        </a:p>
      </dsp:txBody>
      <dsp:txXfrm>
        <a:off x="1958847" y="3120813"/>
        <a:ext cx="1349248" cy="2128519"/>
      </dsp:txXfrm>
    </dsp:sp>
    <dsp:sp modelId="{FC710DFE-F67F-47CA-BB0A-F46C476865F7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58C3D-7E58-4ECF-BCCE-0401FDF9F3C2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Pencucian</a:t>
          </a:r>
          <a:endParaRPr lang="en-US" sz="1800" kern="1200" dirty="0"/>
        </a:p>
      </dsp:txBody>
      <dsp:txXfrm>
        <a:off x="3308095" y="2394373"/>
        <a:ext cx="1568704" cy="2854960"/>
      </dsp:txXfrm>
    </dsp:sp>
    <dsp:sp modelId="{F330627F-FCD3-4AB6-ABDE-4131924AC623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9D17-70FC-4D5C-8B07-9A922978F636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Penirisan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angin</a:t>
          </a:r>
          <a:endParaRPr lang="en-US" sz="1800" kern="1200" dirty="0"/>
        </a:p>
      </dsp:txBody>
      <dsp:txXfrm>
        <a:off x="4876800" y="1845733"/>
        <a:ext cx="1625600" cy="3403600"/>
      </dsp:txXfrm>
    </dsp:sp>
    <dsp:sp modelId="{7D23E8C7-CC1C-4E83-A451-A23302429618}">
      <dsp:nvSpPr>
        <dsp:cNvPr id="0" name=""/>
        <dsp:cNvSpPr/>
      </dsp:nvSpPr>
      <dsp:spPr>
        <a:xfrm>
          <a:off x="6181344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25FB0-0B9F-4A9E-9365-0CD0073BB58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Penepungan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Sortasi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pengemasan</a:t>
          </a:r>
          <a:endParaRPr lang="en-US" sz="1800" kern="1200" dirty="0"/>
        </a:p>
      </dsp:txBody>
      <dsp:txXfrm>
        <a:off x="6502399" y="1510453"/>
        <a:ext cx="1625600" cy="3738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26B5C-B5EC-4449-9B68-46A596CC233B}">
      <dsp:nvSpPr>
        <dsp:cNvPr id="0" name=""/>
        <dsp:cNvSpPr/>
      </dsp:nvSpPr>
      <dsp:spPr>
        <a:xfrm>
          <a:off x="2954839" y="1539015"/>
          <a:ext cx="1180550" cy="1180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Metabolic </a:t>
          </a:r>
          <a:r>
            <a:rPr lang="en-US" sz="1500" kern="1200" dirty="0" err="1" smtClean="0"/>
            <a:t>primier</a:t>
          </a:r>
          <a:r>
            <a:rPr lang="en-US" sz="1500" kern="1200" dirty="0" smtClean="0"/>
            <a:t> &amp; </a:t>
          </a:r>
          <a:r>
            <a:rPr lang="en-US" sz="1500" kern="1200" dirty="0" err="1" smtClean="0"/>
            <a:t>secunder</a:t>
          </a:r>
          <a:endParaRPr lang="en-US" sz="1500" kern="1200" dirty="0"/>
        </a:p>
      </dsp:txBody>
      <dsp:txXfrm>
        <a:off x="3127727" y="1711903"/>
        <a:ext cx="834774" cy="834774"/>
      </dsp:txXfrm>
    </dsp:sp>
    <dsp:sp modelId="{7A944592-46D1-445F-A7CA-30E21F19F776}">
      <dsp:nvSpPr>
        <dsp:cNvPr id="0" name=""/>
        <dsp:cNvSpPr/>
      </dsp:nvSpPr>
      <dsp:spPr>
        <a:xfrm rot="16200000">
          <a:off x="3419374" y="110819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57096" y="1226193"/>
        <a:ext cx="176035" cy="240833"/>
      </dsp:txXfrm>
    </dsp:sp>
    <dsp:sp modelId="{A9DE0DB3-B207-4E5B-8F39-F567838AAD0B}">
      <dsp:nvSpPr>
        <dsp:cNvPr id="0" name=""/>
        <dsp:cNvSpPr/>
      </dsp:nvSpPr>
      <dsp:spPr>
        <a:xfrm>
          <a:off x="3013866" y="2030"/>
          <a:ext cx="1062495" cy="106249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Sargassum</a:t>
          </a:r>
          <a:endParaRPr lang="en-US" sz="1300" kern="1200" dirty="0"/>
        </a:p>
      </dsp:txBody>
      <dsp:txXfrm>
        <a:off x="3169465" y="157629"/>
        <a:ext cx="751297" cy="751297"/>
      </dsp:txXfrm>
    </dsp:sp>
    <dsp:sp modelId="{62601487-3DFD-4410-B63F-0B2EE9175B27}">
      <dsp:nvSpPr>
        <dsp:cNvPr id="0" name=""/>
        <dsp:cNvSpPr/>
      </dsp:nvSpPr>
      <dsp:spPr>
        <a:xfrm rot="19285714">
          <a:off x="4060791" y="141708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069021" y="1520880"/>
        <a:ext cx="176035" cy="240833"/>
      </dsp:txXfrm>
    </dsp:sp>
    <dsp:sp modelId="{F23B649D-075C-406C-8D9D-C3C4851A0B64}">
      <dsp:nvSpPr>
        <dsp:cNvPr id="0" name=""/>
        <dsp:cNvSpPr/>
      </dsp:nvSpPr>
      <dsp:spPr>
        <a:xfrm>
          <a:off x="4261679" y="602945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E.cottonii</a:t>
          </a:r>
          <a:endParaRPr lang="en-US" sz="1300" kern="1200" dirty="0"/>
        </a:p>
      </dsp:txBody>
      <dsp:txXfrm>
        <a:off x="4417278" y="758544"/>
        <a:ext cx="751297" cy="751297"/>
      </dsp:txXfrm>
    </dsp:sp>
    <dsp:sp modelId="{5E8E2564-2679-4253-9731-61A38652F179}">
      <dsp:nvSpPr>
        <dsp:cNvPr id="0" name=""/>
        <dsp:cNvSpPr/>
      </dsp:nvSpPr>
      <dsp:spPr>
        <a:xfrm rot="771429">
          <a:off x="4219208" y="211115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220154" y="2183037"/>
        <a:ext cx="176035" cy="240833"/>
      </dsp:txXfrm>
    </dsp:sp>
    <dsp:sp modelId="{40EE5DB8-7ADD-4E4F-9872-BEF3E00567FA}">
      <dsp:nvSpPr>
        <dsp:cNvPr id="0" name=""/>
        <dsp:cNvSpPr/>
      </dsp:nvSpPr>
      <dsp:spPr>
        <a:xfrm>
          <a:off x="4569863" y="1953189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Caulerpa</a:t>
          </a:r>
          <a:endParaRPr lang="en-US" sz="1300" kern="1200" dirty="0"/>
        </a:p>
      </dsp:txBody>
      <dsp:txXfrm>
        <a:off x="4725462" y="2108788"/>
        <a:ext cx="751297" cy="751297"/>
      </dsp:txXfrm>
    </dsp:sp>
    <dsp:sp modelId="{6DB0E731-64AB-4533-9ECA-018F58B6F6DE}">
      <dsp:nvSpPr>
        <dsp:cNvPr id="0" name=""/>
        <dsp:cNvSpPr/>
      </dsp:nvSpPr>
      <dsp:spPr>
        <a:xfrm rot="3857143">
          <a:off x="3775334" y="266775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96689" y="2714045"/>
        <a:ext cx="176035" cy="240833"/>
      </dsp:txXfrm>
    </dsp:sp>
    <dsp:sp modelId="{E4699E41-6D20-462B-A4F8-11942852CE1B}">
      <dsp:nvSpPr>
        <dsp:cNvPr id="0" name=""/>
        <dsp:cNvSpPr/>
      </dsp:nvSpPr>
      <dsp:spPr>
        <a:xfrm>
          <a:off x="3706350" y="3036000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Gilidium</a:t>
          </a:r>
          <a:endParaRPr lang="en-US" sz="1300" kern="1200" dirty="0"/>
        </a:p>
      </dsp:txBody>
      <dsp:txXfrm>
        <a:off x="3861949" y="3191599"/>
        <a:ext cx="751297" cy="751297"/>
      </dsp:txXfrm>
    </dsp:sp>
    <dsp:sp modelId="{01AAF3B9-A5BF-4D0E-BA0F-54B4E0299149}">
      <dsp:nvSpPr>
        <dsp:cNvPr id="0" name=""/>
        <dsp:cNvSpPr/>
      </dsp:nvSpPr>
      <dsp:spPr>
        <a:xfrm rot="6942857">
          <a:off x="3063415" y="266775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117504" y="2714045"/>
        <a:ext cx="176035" cy="240833"/>
      </dsp:txXfrm>
    </dsp:sp>
    <dsp:sp modelId="{EBCFF9E2-FCE5-4B56-8D9F-DE1F39B08253}">
      <dsp:nvSpPr>
        <dsp:cNvPr id="0" name=""/>
        <dsp:cNvSpPr/>
      </dsp:nvSpPr>
      <dsp:spPr>
        <a:xfrm>
          <a:off x="2321382" y="3036000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76981" y="3191599"/>
        <a:ext cx="751297" cy="751297"/>
      </dsp:txXfrm>
    </dsp:sp>
    <dsp:sp modelId="{FBBA5707-98DB-49B4-A41D-7A2A4008E2B4}">
      <dsp:nvSpPr>
        <dsp:cNvPr id="0" name=""/>
        <dsp:cNvSpPr/>
      </dsp:nvSpPr>
      <dsp:spPr>
        <a:xfrm rot="10028571">
          <a:off x="2619541" y="211115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94039" y="2183037"/>
        <a:ext cx="176035" cy="240833"/>
      </dsp:txXfrm>
    </dsp:sp>
    <dsp:sp modelId="{7E9FC98B-4E96-48DD-91A0-896BFCD19480}">
      <dsp:nvSpPr>
        <dsp:cNvPr id="0" name=""/>
        <dsp:cNvSpPr/>
      </dsp:nvSpPr>
      <dsp:spPr>
        <a:xfrm>
          <a:off x="1457869" y="1953189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13468" y="2108788"/>
        <a:ext cx="751297" cy="751297"/>
      </dsp:txXfrm>
    </dsp:sp>
    <dsp:sp modelId="{A692E3DD-4FA6-472F-99DD-2F95E7359D7D}">
      <dsp:nvSpPr>
        <dsp:cNvPr id="0" name=""/>
        <dsp:cNvSpPr/>
      </dsp:nvSpPr>
      <dsp:spPr>
        <a:xfrm rot="13114286">
          <a:off x="2777958" y="1417084"/>
          <a:ext cx="251479" cy="40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45172" y="1520880"/>
        <a:ext cx="176035" cy="240833"/>
      </dsp:txXfrm>
    </dsp:sp>
    <dsp:sp modelId="{C973323F-709D-43BC-9FEB-CA50B62FF46D}">
      <dsp:nvSpPr>
        <dsp:cNvPr id="0" name=""/>
        <dsp:cNvSpPr/>
      </dsp:nvSpPr>
      <dsp:spPr>
        <a:xfrm>
          <a:off x="1766053" y="602945"/>
          <a:ext cx="1062495" cy="1062495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921652" y="758544"/>
        <a:ext cx="751297" cy="751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665B-8F8E-4EA7-899B-A5702783D3F3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Sargassum</a:t>
          </a:r>
          <a:endParaRPr lang="en-US" sz="1800" kern="1200" dirty="0"/>
        </a:p>
      </dsp:txBody>
      <dsp:txXfrm>
        <a:off x="3522378" y="2372543"/>
        <a:ext cx="1083243" cy="1083243"/>
      </dsp:txXfrm>
    </dsp:sp>
    <dsp:sp modelId="{4C7DF21E-AB07-4AD7-952F-22DD84D4C55D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50272" y="1743331"/>
        <a:ext cx="227456" cy="312514"/>
      </dsp:txXfrm>
    </dsp:sp>
    <dsp:sp modelId="{FBDA9A6B-A97C-449F-8A91-653C2AA8196D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Pengental</a:t>
          </a:r>
          <a:endParaRPr lang="en-US" sz="1800" kern="1200" dirty="0"/>
        </a:p>
      </dsp:txBody>
      <dsp:txXfrm>
        <a:off x="3522378" y="227516"/>
        <a:ext cx="1083243" cy="1083243"/>
      </dsp:txXfrm>
    </dsp:sp>
    <dsp:sp modelId="{BE5BBDE7-7D37-47D3-8D09-0D6DCB8548B0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15192" y="2444386"/>
        <a:ext cx="227456" cy="312514"/>
      </dsp:txXfrm>
    </dsp:sp>
    <dsp:sp modelId="{FD30DC56-4ADB-4806-96E3-668702E230EF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Emulsifier</a:t>
          </a:r>
          <a:endParaRPr lang="en-US" sz="1800" kern="1200" dirty="0"/>
        </a:p>
      </dsp:txBody>
      <dsp:txXfrm>
        <a:off x="5562420" y="1709693"/>
        <a:ext cx="1083243" cy="1083243"/>
      </dsp:txXfrm>
    </dsp:sp>
    <dsp:sp modelId="{57078560-41FC-4D58-822F-5AD5619F9EE9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46625" y="3578717"/>
        <a:ext cx="227456" cy="312514"/>
      </dsp:txXfrm>
    </dsp:sp>
    <dsp:sp modelId="{653A2209-4906-4AFE-B063-ABDE3F922B29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Gelling agent</a:t>
          </a:r>
          <a:endParaRPr lang="en-US" sz="1800" kern="1200" dirty="0"/>
        </a:p>
      </dsp:txBody>
      <dsp:txXfrm>
        <a:off x="4783193" y="4107907"/>
        <a:ext cx="1083243" cy="1083243"/>
      </dsp:txXfrm>
    </dsp:sp>
    <dsp:sp modelId="{96B69A33-90FB-490B-845B-B1CA2E2B213D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53917" y="3578717"/>
        <a:ext cx="227456" cy="312514"/>
      </dsp:txXfrm>
    </dsp:sp>
    <dsp:sp modelId="{C43A3C44-C55D-48B8-B18F-F4B5EF6F7B2C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Stabilisator</a:t>
          </a:r>
          <a:r>
            <a:rPr lang="en-US" sz="1800" kern="1200" dirty="0" smtClean="0"/>
            <a:t> agent</a:t>
          </a:r>
          <a:endParaRPr lang="en-US" sz="1800" kern="1200" dirty="0"/>
        </a:p>
      </dsp:txBody>
      <dsp:txXfrm>
        <a:off x="2261562" y="4107907"/>
        <a:ext cx="1083243" cy="1083243"/>
      </dsp:txXfrm>
    </dsp:sp>
    <dsp:sp modelId="{A37AC250-E0C3-4760-8424-CF9E1C14501B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85351" y="2444386"/>
        <a:ext cx="227456" cy="312514"/>
      </dsp:txXfrm>
    </dsp:sp>
    <dsp:sp modelId="{117C7538-82CA-493B-BB0D-4CF69D97E76A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Binder</a:t>
          </a:r>
          <a:endParaRPr lang="en-US" sz="1800" kern="1200" dirty="0"/>
        </a:p>
      </dsp:txBody>
      <dsp:txXfrm>
        <a:off x="1482335" y="1709693"/>
        <a:ext cx="1083243" cy="1083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82FD-224C-4260-88AE-E62BA0A6946D}">
      <dsp:nvSpPr>
        <dsp:cNvPr id="0" name=""/>
        <dsp:cNvSpPr/>
      </dsp:nvSpPr>
      <dsp:spPr>
        <a:xfrm>
          <a:off x="2303635" y="1574516"/>
          <a:ext cx="953029" cy="953029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Sargassum</a:t>
          </a:r>
          <a:endParaRPr lang="en-US" sz="1100" kern="1200" dirty="0"/>
        </a:p>
      </dsp:txBody>
      <dsp:txXfrm>
        <a:off x="2443203" y="1714084"/>
        <a:ext cx="673893" cy="673893"/>
      </dsp:txXfrm>
    </dsp:sp>
    <dsp:sp modelId="{8F56C8F6-B4C2-4749-A8E2-41B3FAF3D617}">
      <dsp:nvSpPr>
        <dsp:cNvPr id="0" name=""/>
        <dsp:cNvSpPr/>
      </dsp:nvSpPr>
      <dsp:spPr>
        <a:xfrm rot="16200000">
          <a:off x="2678326" y="1226144"/>
          <a:ext cx="203647" cy="32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08873" y="1321497"/>
        <a:ext cx="142553" cy="194418"/>
      </dsp:txXfrm>
    </dsp:sp>
    <dsp:sp modelId="{016CE97D-BBF5-47A6-8EBE-40C22342C32E}">
      <dsp:nvSpPr>
        <dsp:cNvPr id="0" name=""/>
        <dsp:cNvSpPr/>
      </dsp:nvSpPr>
      <dsp:spPr>
        <a:xfrm>
          <a:off x="2188229" y="6434"/>
          <a:ext cx="1183841" cy="118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Selulosa</a:t>
          </a:r>
          <a:endParaRPr lang="en-US" sz="1100" kern="1200" dirty="0"/>
        </a:p>
      </dsp:txBody>
      <dsp:txXfrm>
        <a:off x="2361599" y="179804"/>
        <a:ext cx="837101" cy="837101"/>
      </dsp:txXfrm>
    </dsp:sp>
    <dsp:sp modelId="{D389F212-8179-471A-B90C-E8747C21941E}">
      <dsp:nvSpPr>
        <dsp:cNvPr id="0" name=""/>
        <dsp:cNvSpPr/>
      </dsp:nvSpPr>
      <dsp:spPr>
        <a:xfrm rot="20520000">
          <a:off x="3308754" y="1684177"/>
          <a:ext cx="203647" cy="32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310249" y="1758423"/>
        <a:ext cx="142553" cy="194418"/>
      </dsp:txXfrm>
    </dsp:sp>
    <dsp:sp modelId="{A573FDEA-4542-4541-8BAF-3E01FD43C6F7}">
      <dsp:nvSpPr>
        <dsp:cNvPr id="0" name=""/>
        <dsp:cNvSpPr/>
      </dsp:nvSpPr>
      <dsp:spPr>
        <a:xfrm>
          <a:off x="3569806" y="1010208"/>
          <a:ext cx="1183841" cy="118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Hemiselulosa</a:t>
          </a:r>
          <a:endParaRPr lang="en-US" sz="1100" kern="1200" dirty="0"/>
        </a:p>
      </dsp:txBody>
      <dsp:txXfrm>
        <a:off x="3743176" y="1183578"/>
        <a:ext cx="837101" cy="837101"/>
      </dsp:txXfrm>
    </dsp:sp>
    <dsp:sp modelId="{2D165805-412A-4F5C-8EC1-702FBCBA3C49}">
      <dsp:nvSpPr>
        <dsp:cNvPr id="0" name=""/>
        <dsp:cNvSpPr/>
      </dsp:nvSpPr>
      <dsp:spPr>
        <a:xfrm rot="3240000">
          <a:off x="3067952" y="2425290"/>
          <a:ext cx="203647" cy="32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80544" y="2465383"/>
        <a:ext cx="142553" cy="194418"/>
      </dsp:txXfrm>
    </dsp:sp>
    <dsp:sp modelId="{6A9603A1-AA69-42A5-8CEB-5868D2FFB71B}">
      <dsp:nvSpPr>
        <dsp:cNvPr id="0" name=""/>
        <dsp:cNvSpPr/>
      </dsp:nvSpPr>
      <dsp:spPr>
        <a:xfrm>
          <a:off x="3042090" y="2634350"/>
          <a:ext cx="1183841" cy="118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Ligini</a:t>
          </a:r>
          <a:endParaRPr lang="en-US" sz="1100" kern="1200" dirty="0"/>
        </a:p>
      </dsp:txBody>
      <dsp:txXfrm>
        <a:off x="3215460" y="2807720"/>
        <a:ext cx="837101" cy="837101"/>
      </dsp:txXfrm>
    </dsp:sp>
    <dsp:sp modelId="{F8314A72-1A67-4F45-AB42-36A4D1A9F04B}">
      <dsp:nvSpPr>
        <dsp:cNvPr id="0" name=""/>
        <dsp:cNvSpPr/>
      </dsp:nvSpPr>
      <dsp:spPr>
        <a:xfrm rot="7551086">
          <a:off x="2287230" y="2428347"/>
          <a:ext cx="206409" cy="32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336325" y="2468058"/>
        <a:ext cx="144486" cy="194418"/>
      </dsp:txXfrm>
    </dsp:sp>
    <dsp:sp modelId="{B0CCE6A3-3BB6-4163-A1B4-9B160DA8A9B3}">
      <dsp:nvSpPr>
        <dsp:cNvPr id="0" name=""/>
        <dsp:cNvSpPr/>
      </dsp:nvSpPr>
      <dsp:spPr>
        <a:xfrm>
          <a:off x="1334365" y="2640784"/>
          <a:ext cx="1183841" cy="118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alginat</a:t>
          </a:r>
          <a:endParaRPr lang="en-US" sz="1100" kern="1200" dirty="0"/>
        </a:p>
      </dsp:txBody>
      <dsp:txXfrm>
        <a:off x="1507735" y="2814154"/>
        <a:ext cx="837101" cy="837101"/>
      </dsp:txXfrm>
    </dsp:sp>
    <dsp:sp modelId="{B519466E-04EB-4F39-A0A2-52AAED00CB6C}">
      <dsp:nvSpPr>
        <dsp:cNvPr id="0" name=""/>
        <dsp:cNvSpPr/>
      </dsp:nvSpPr>
      <dsp:spPr>
        <a:xfrm rot="11880000">
          <a:off x="2047897" y="1684177"/>
          <a:ext cx="203647" cy="32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107496" y="1758423"/>
        <a:ext cx="142553" cy="194418"/>
      </dsp:txXfrm>
    </dsp:sp>
    <dsp:sp modelId="{DB4C6F21-8350-42A5-A712-9C99D351B618}">
      <dsp:nvSpPr>
        <dsp:cNvPr id="0" name=""/>
        <dsp:cNvSpPr/>
      </dsp:nvSpPr>
      <dsp:spPr>
        <a:xfrm>
          <a:off x="806652" y="1010208"/>
          <a:ext cx="1183841" cy="1183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Mineral</a:t>
          </a:r>
          <a:endParaRPr lang="en-US" sz="1100" kern="1200" dirty="0"/>
        </a:p>
      </dsp:txBody>
      <dsp:txXfrm>
        <a:off x="980022" y="1183578"/>
        <a:ext cx="837101" cy="837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82FD-224C-4260-88AE-E62BA0A6946D}">
      <dsp:nvSpPr>
        <dsp:cNvPr id="0" name=""/>
        <dsp:cNvSpPr/>
      </dsp:nvSpPr>
      <dsp:spPr>
        <a:xfrm>
          <a:off x="2400838" y="1688677"/>
          <a:ext cx="1021854" cy="102185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E. </a:t>
          </a:r>
          <a:r>
            <a:rPr lang="en-US" sz="1700" kern="1200" dirty="0" err="1" smtClean="0"/>
            <a:t>cottonii</a:t>
          </a:r>
          <a:endParaRPr lang="en-US" sz="1700" kern="1200" dirty="0"/>
        </a:p>
      </dsp:txBody>
      <dsp:txXfrm>
        <a:off x="2550485" y="1838324"/>
        <a:ext cx="722560" cy="722560"/>
      </dsp:txXfrm>
    </dsp:sp>
    <dsp:sp modelId="{8F56C8F6-B4C2-4749-A8E2-41B3FAF3D617}">
      <dsp:nvSpPr>
        <dsp:cNvPr id="0" name=""/>
        <dsp:cNvSpPr/>
      </dsp:nvSpPr>
      <dsp:spPr>
        <a:xfrm rot="16200000">
          <a:off x="2802556" y="1315088"/>
          <a:ext cx="218419" cy="34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835319" y="1417337"/>
        <a:ext cx="152893" cy="208458"/>
      </dsp:txXfrm>
    </dsp:sp>
    <dsp:sp modelId="{016CE97D-BBF5-47A6-8EBE-40C22342C32E}">
      <dsp:nvSpPr>
        <dsp:cNvPr id="0" name=""/>
        <dsp:cNvSpPr/>
      </dsp:nvSpPr>
      <dsp:spPr>
        <a:xfrm>
          <a:off x="2277098" y="7230"/>
          <a:ext cx="1269335" cy="1269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Selulosa</a:t>
          </a:r>
          <a:endParaRPr lang="en-US" sz="1200" kern="1200" dirty="0"/>
        </a:p>
      </dsp:txBody>
      <dsp:txXfrm>
        <a:off x="2462988" y="193120"/>
        <a:ext cx="897555" cy="897555"/>
      </dsp:txXfrm>
    </dsp:sp>
    <dsp:sp modelId="{D389F212-8179-471A-B90C-E8747C21941E}">
      <dsp:nvSpPr>
        <dsp:cNvPr id="0" name=""/>
        <dsp:cNvSpPr/>
      </dsp:nvSpPr>
      <dsp:spPr>
        <a:xfrm rot="20520000">
          <a:off x="3478568" y="1806240"/>
          <a:ext cx="218419" cy="34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80172" y="1885850"/>
        <a:ext cx="152893" cy="208458"/>
      </dsp:txXfrm>
    </dsp:sp>
    <dsp:sp modelId="{A573FDEA-4542-4541-8BAF-3E01FD43C6F7}">
      <dsp:nvSpPr>
        <dsp:cNvPr id="0" name=""/>
        <dsp:cNvSpPr/>
      </dsp:nvSpPr>
      <dsp:spPr>
        <a:xfrm>
          <a:off x="3758565" y="1083579"/>
          <a:ext cx="1269335" cy="1269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Hemiselulosa</a:t>
          </a:r>
          <a:endParaRPr lang="en-US" sz="1200" kern="1200" dirty="0"/>
        </a:p>
      </dsp:txBody>
      <dsp:txXfrm>
        <a:off x="3944455" y="1269469"/>
        <a:ext cx="897555" cy="897555"/>
      </dsp:txXfrm>
    </dsp:sp>
    <dsp:sp modelId="{2D165805-412A-4F5C-8EC1-702FBCBA3C49}">
      <dsp:nvSpPr>
        <dsp:cNvPr id="0" name=""/>
        <dsp:cNvSpPr/>
      </dsp:nvSpPr>
      <dsp:spPr>
        <a:xfrm rot="3240000">
          <a:off x="3220355" y="2600940"/>
          <a:ext cx="218419" cy="34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33860" y="2643920"/>
        <a:ext cx="152893" cy="208458"/>
      </dsp:txXfrm>
    </dsp:sp>
    <dsp:sp modelId="{6A9603A1-AA69-42A5-8CEB-5868D2FFB71B}">
      <dsp:nvSpPr>
        <dsp:cNvPr id="0" name=""/>
        <dsp:cNvSpPr/>
      </dsp:nvSpPr>
      <dsp:spPr>
        <a:xfrm>
          <a:off x="3192695" y="2825148"/>
          <a:ext cx="1269335" cy="1269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Liginin</a:t>
          </a:r>
          <a:endParaRPr lang="en-US" sz="1200" kern="1200" dirty="0"/>
        </a:p>
      </dsp:txBody>
      <dsp:txXfrm>
        <a:off x="3378585" y="3011038"/>
        <a:ext cx="897555" cy="897555"/>
      </dsp:txXfrm>
    </dsp:sp>
    <dsp:sp modelId="{F8314A72-1A67-4F45-AB42-36A4D1A9F04B}">
      <dsp:nvSpPr>
        <dsp:cNvPr id="0" name=""/>
        <dsp:cNvSpPr/>
      </dsp:nvSpPr>
      <dsp:spPr>
        <a:xfrm rot="7560000">
          <a:off x="2384757" y="2600940"/>
          <a:ext cx="218419" cy="34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36778" y="2643920"/>
        <a:ext cx="152893" cy="208458"/>
      </dsp:txXfrm>
    </dsp:sp>
    <dsp:sp modelId="{B0CCE6A3-3BB6-4163-A1B4-9B160DA8A9B3}">
      <dsp:nvSpPr>
        <dsp:cNvPr id="0" name=""/>
        <dsp:cNvSpPr/>
      </dsp:nvSpPr>
      <dsp:spPr>
        <a:xfrm>
          <a:off x="1361501" y="2825148"/>
          <a:ext cx="1269335" cy="1269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µ, </a:t>
          </a:r>
          <a:r>
            <a:rPr lang="el-GR" sz="1200" kern="1200" dirty="0" smtClean="0"/>
            <a:t>α</a:t>
          </a:r>
          <a:r>
            <a:rPr lang="en-US" sz="1200" kern="1200" dirty="0" smtClean="0"/>
            <a:t>, </a:t>
          </a:r>
          <a:r>
            <a:rPr lang="el-G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λ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&amp;  </a:t>
          </a:r>
          <a:r>
            <a:rPr lang="el-G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Ϗ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-carrageenan</a:t>
          </a:r>
          <a:endParaRPr lang="en-US" sz="1200" kern="1200" dirty="0"/>
        </a:p>
      </dsp:txBody>
      <dsp:txXfrm>
        <a:off x="1547391" y="3011038"/>
        <a:ext cx="897555" cy="897555"/>
      </dsp:txXfrm>
    </dsp:sp>
    <dsp:sp modelId="{B519466E-04EB-4F39-A0A2-52AAED00CB6C}">
      <dsp:nvSpPr>
        <dsp:cNvPr id="0" name=""/>
        <dsp:cNvSpPr/>
      </dsp:nvSpPr>
      <dsp:spPr>
        <a:xfrm rot="11880000">
          <a:off x="2126543" y="1806240"/>
          <a:ext cx="218419" cy="34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190465" y="1885850"/>
        <a:ext cx="152893" cy="208458"/>
      </dsp:txXfrm>
    </dsp:sp>
    <dsp:sp modelId="{DB4C6F21-8350-42A5-A712-9C99D351B618}">
      <dsp:nvSpPr>
        <dsp:cNvPr id="0" name=""/>
        <dsp:cNvSpPr/>
      </dsp:nvSpPr>
      <dsp:spPr>
        <a:xfrm>
          <a:off x="795631" y="1083579"/>
          <a:ext cx="1269335" cy="1269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Mineral</a:t>
          </a:r>
          <a:endParaRPr lang="en-US" sz="1200" kern="1200" dirty="0"/>
        </a:p>
      </dsp:txBody>
      <dsp:txXfrm>
        <a:off x="981521" y="1269469"/>
        <a:ext cx="897555" cy="8975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5FA46-ADD1-4DE8-B2CB-0E5EAC13EB71}">
      <dsp:nvSpPr>
        <dsp:cNvPr id="0" name=""/>
        <dsp:cNvSpPr/>
      </dsp:nvSpPr>
      <dsp:spPr>
        <a:xfrm rot="5400000">
          <a:off x="609229" y="94999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EC6E-3FF7-4238-ABEE-D062029127E9}">
      <dsp:nvSpPr>
        <dsp:cNvPr id="0" name=""/>
        <dsp:cNvSpPr/>
      </dsp:nvSpPr>
      <dsp:spPr>
        <a:xfrm>
          <a:off x="390186" y="33507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Air </a:t>
          </a:r>
          <a:r>
            <a:rPr lang="en-US" sz="1900" kern="1200" dirty="0" err="1" smtClean="0"/>
            <a:t>laut</a:t>
          </a:r>
          <a:endParaRPr lang="en-US" sz="1900" kern="1200" dirty="0"/>
        </a:p>
      </dsp:txBody>
      <dsp:txXfrm>
        <a:off x="437752" y="81073"/>
        <a:ext cx="1296662" cy="879078"/>
      </dsp:txXfrm>
    </dsp:sp>
    <dsp:sp modelId="{281EFE93-5E82-46B4-BC33-D3055C894CFE}">
      <dsp:nvSpPr>
        <dsp:cNvPr id="0" name=""/>
        <dsp:cNvSpPr/>
      </dsp:nvSpPr>
      <dsp:spPr>
        <a:xfrm>
          <a:off x="1781980" y="12642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BB889-B820-4A6D-B811-CB4E6D50ABDD}">
      <dsp:nvSpPr>
        <dsp:cNvPr id="0" name=""/>
        <dsp:cNvSpPr/>
      </dsp:nvSpPr>
      <dsp:spPr>
        <a:xfrm rot="5400000">
          <a:off x="1763175" y="204435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331E0-7979-4662-B42B-72FCAE60BF5D}">
      <dsp:nvSpPr>
        <dsp:cNvPr id="0" name=""/>
        <dsp:cNvSpPr/>
      </dsp:nvSpPr>
      <dsp:spPr>
        <a:xfrm>
          <a:off x="1544131" y="112786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Penguapan</a:t>
          </a:r>
          <a:endParaRPr lang="en-US" sz="1900" kern="1200" dirty="0"/>
        </a:p>
      </dsp:txBody>
      <dsp:txXfrm>
        <a:off x="1591697" y="1175434"/>
        <a:ext cx="1296662" cy="879078"/>
      </dsp:txXfrm>
    </dsp:sp>
    <dsp:sp modelId="{AE6D3D02-E6F8-44DA-AC0B-2AC012272E53}">
      <dsp:nvSpPr>
        <dsp:cNvPr id="0" name=""/>
        <dsp:cNvSpPr/>
      </dsp:nvSpPr>
      <dsp:spPr>
        <a:xfrm>
          <a:off x="2935925" y="122078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B7DAF-B019-4D70-B726-707DA8A53727}">
      <dsp:nvSpPr>
        <dsp:cNvPr id="0" name=""/>
        <dsp:cNvSpPr/>
      </dsp:nvSpPr>
      <dsp:spPr>
        <a:xfrm rot="5400000">
          <a:off x="2917120" y="313871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E1E5A-4038-4A7B-B8C1-92F0BEB017EA}">
      <dsp:nvSpPr>
        <dsp:cNvPr id="0" name=""/>
        <dsp:cNvSpPr/>
      </dsp:nvSpPr>
      <dsp:spPr>
        <a:xfrm>
          <a:off x="2698076" y="222222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Garam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kristal</a:t>
          </a:r>
          <a:endParaRPr lang="en-US" sz="1900" kern="1200" dirty="0"/>
        </a:p>
      </dsp:txBody>
      <dsp:txXfrm>
        <a:off x="2745642" y="2269794"/>
        <a:ext cx="1296662" cy="879078"/>
      </dsp:txXfrm>
    </dsp:sp>
    <dsp:sp modelId="{F9D5C91E-23A9-480D-9655-9662BF2582F8}">
      <dsp:nvSpPr>
        <dsp:cNvPr id="0" name=""/>
        <dsp:cNvSpPr/>
      </dsp:nvSpPr>
      <dsp:spPr>
        <a:xfrm>
          <a:off x="4089870" y="231514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BB5EA-ABF3-4BF7-8970-49143E1B62C4}">
      <dsp:nvSpPr>
        <dsp:cNvPr id="0" name=""/>
        <dsp:cNvSpPr/>
      </dsp:nvSpPr>
      <dsp:spPr>
        <a:xfrm rot="5400000">
          <a:off x="4071065" y="423307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5E01A-35FF-4346-9115-A78F63E9D11F}">
      <dsp:nvSpPr>
        <dsp:cNvPr id="0" name=""/>
        <dsp:cNvSpPr/>
      </dsp:nvSpPr>
      <dsp:spPr>
        <a:xfrm>
          <a:off x="3852021" y="331658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Bitten</a:t>
          </a:r>
          <a:endParaRPr lang="en-US" sz="1900" kern="1200" dirty="0"/>
        </a:p>
      </dsp:txBody>
      <dsp:txXfrm>
        <a:off x="3899587" y="3364154"/>
        <a:ext cx="1296662" cy="879078"/>
      </dsp:txXfrm>
    </dsp:sp>
    <dsp:sp modelId="{8D90B491-B98E-48C2-97C4-77AF4FBA79B3}">
      <dsp:nvSpPr>
        <dsp:cNvPr id="0" name=""/>
        <dsp:cNvSpPr/>
      </dsp:nvSpPr>
      <dsp:spPr>
        <a:xfrm>
          <a:off x="5290440" y="3451060"/>
          <a:ext cx="2248529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Air </a:t>
          </a:r>
          <a:r>
            <a:rPr lang="en-US" sz="1400" kern="1200" dirty="0" err="1" smtClean="0"/>
            <a:t>sisa</a:t>
          </a:r>
          <a:r>
            <a:rPr lang="en-US" sz="1400" kern="1200" dirty="0" smtClean="0"/>
            <a:t> Kristal </a:t>
          </a:r>
          <a:r>
            <a:rPr lang="en-US" sz="1400" kern="1200" dirty="0" err="1" smtClean="0"/>
            <a:t>garam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banyak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mengandung</a:t>
          </a:r>
          <a:r>
            <a:rPr lang="en-US" sz="1400" kern="1200" dirty="0" smtClean="0"/>
            <a:t> Mg, K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ca</a:t>
          </a:r>
          <a:endParaRPr lang="en-US" sz="1400" kern="1200" dirty="0"/>
        </a:p>
      </dsp:txBody>
      <dsp:txXfrm>
        <a:off x="5290440" y="3451060"/>
        <a:ext cx="2248529" cy="787400"/>
      </dsp:txXfrm>
    </dsp:sp>
    <dsp:sp modelId="{8986FD63-8364-4AB1-82D3-C8DBE7A54744}">
      <dsp:nvSpPr>
        <dsp:cNvPr id="0" name=""/>
        <dsp:cNvSpPr/>
      </dsp:nvSpPr>
      <dsp:spPr>
        <a:xfrm>
          <a:off x="5005966" y="4410948"/>
          <a:ext cx="1391794" cy="9742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Sari bitten</a:t>
          </a:r>
          <a:endParaRPr lang="en-US" sz="1900" kern="1200" dirty="0"/>
        </a:p>
      </dsp:txBody>
      <dsp:txXfrm>
        <a:off x="5053532" y="4458514"/>
        <a:ext cx="1296662" cy="879078"/>
      </dsp:txXfrm>
    </dsp:sp>
    <dsp:sp modelId="{1C43CA7D-6DD7-423E-8C71-134F2C339242}">
      <dsp:nvSpPr>
        <dsp:cNvPr id="0" name=""/>
        <dsp:cNvSpPr/>
      </dsp:nvSpPr>
      <dsp:spPr>
        <a:xfrm>
          <a:off x="6460152" y="4531570"/>
          <a:ext cx="1667847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Pemurnian</a:t>
          </a:r>
          <a:r>
            <a:rPr lang="en-US" sz="1600" kern="1200" dirty="0" smtClean="0"/>
            <a:t> bitten</a:t>
          </a:r>
          <a:endParaRPr lang="en-US" sz="1600" kern="1200" dirty="0"/>
        </a:p>
      </dsp:txBody>
      <dsp:txXfrm>
        <a:off x="6460152" y="4531570"/>
        <a:ext cx="1667847" cy="787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945F2-1875-44C0-B7D0-D620EAA70B1B}">
      <dsp:nvSpPr>
        <dsp:cNvPr id="0" name=""/>
        <dsp:cNvSpPr/>
      </dsp:nvSpPr>
      <dsp:spPr>
        <a:xfrm>
          <a:off x="3387328" y="632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 goal</a:t>
          </a:r>
          <a:endParaRPr lang="en-US" sz="1300" kern="1200" dirty="0"/>
        </a:p>
      </dsp:txBody>
      <dsp:txXfrm>
        <a:off x="3585520" y="198824"/>
        <a:ext cx="956959" cy="956959"/>
      </dsp:txXfrm>
    </dsp:sp>
    <dsp:sp modelId="{B27011CB-0CAC-475C-9DF2-A41357BBAF29}">
      <dsp:nvSpPr>
        <dsp:cNvPr id="0" name=""/>
        <dsp:cNvSpPr/>
      </dsp:nvSpPr>
      <dsp:spPr>
        <a:xfrm rot="1800000">
          <a:off x="4755226" y="95184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762455" y="1016217"/>
        <a:ext cx="251792" cy="274051"/>
      </dsp:txXfrm>
    </dsp:sp>
    <dsp:sp modelId="{4A44C96E-D782-443C-8E21-FD545F90DC72}">
      <dsp:nvSpPr>
        <dsp:cNvPr id="0" name=""/>
        <dsp:cNvSpPr/>
      </dsp:nvSpPr>
      <dsp:spPr>
        <a:xfrm>
          <a:off x="5147117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Perencanaan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rinci</a:t>
          </a:r>
          <a:endParaRPr lang="en-US" sz="1300" kern="1200" dirty="0"/>
        </a:p>
      </dsp:txBody>
      <dsp:txXfrm>
        <a:off x="5345309" y="1214838"/>
        <a:ext cx="956959" cy="956959"/>
      </dsp:txXfrm>
    </dsp:sp>
    <dsp:sp modelId="{5FAFA95D-E47C-4441-8E51-A84682E1F88E}">
      <dsp:nvSpPr>
        <dsp:cNvPr id="0" name=""/>
        <dsp:cNvSpPr/>
      </dsp:nvSpPr>
      <dsp:spPr>
        <a:xfrm rot="5400000">
          <a:off x="5643937" y="2470776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97893" y="2508172"/>
        <a:ext cx="251792" cy="274051"/>
      </dsp:txXfrm>
    </dsp:sp>
    <dsp:sp modelId="{F59DAF33-7670-4B5D-BB86-586C1844490A}">
      <dsp:nvSpPr>
        <dsp:cNvPr id="0" name=""/>
        <dsp:cNvSpPr/>
      </dsp:nvSpPr>
      <dsp:spPr>
        <a:xfrm>
          <a:off x="5147117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Fokus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pada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tujuan</a:t>
          </a:r>
          <a:endParaRPr lang="en-US" sz="1300" kern="1200" dirty="0"/>
        </a:p>
      </dsp:txBody>
      <dsp:txXfrm>
        <a:off x="5345309" y="3246868"/>
        <a:ext cx="956959" cy="956959"/>
      </dsp:txXfrm>
    </dsp:sp>
    <dsp:sp modelId="{8B165B78-2985-4602-A605-39C5DA2F5527}">
      <dsp:nvSpPr>
        <dsp:cNvPr id="0" name=""/>
        <dsp:cNvSpPr/>
      </dsp:nvSpPr>
      <dsp:spPr>
        <a:xfrm rot="9000000">
          <a:off x="4772859" y="3999888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873541" y="4064261"/>
        <a:ext cx="251792" cy="274051"/>
      </dsp:txXfrm>
    </dsp:sp>
    <dsp:sp modelId="{71CDC95C-9A68-42C4-A1C6-5818B0EC91A6}">
      <dsp:nvSpPr>
        <dsp:cNvPr id="0" name=""/>
        <dsp:cNvSpPr/>
      </dsp:nvSpPr>
      <dsp:spPr>
        <a:xfrm>
          <a:off x="3387328" y="4064691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Pelaksanaan</a:t>
          </a:r>
          <a:endParaRPr lang="en-US" sz="1300" kern="1200" dirty="0"/>
        </a:p>
      </dsp:txBody>
      <dsp:txXfrm>
        <a:off x="3585520" y="4262883"/>
        <a:ext cx="956959" cy="956959"/>
      </dsp:txXfrm>
    </dsp:sp>
    <dsp:sp modelId="{EA76B92C-9D2C-4D34-A0D5-8C52A1611281}">
      <dsp:nvSpPr>
        <dsp:cNvPr id="0" name=""/>
        <dsp:cNvSpPr/>
      </dsp:nvSpPr>
      <dsp:spPr>
        <a:xfrm rot="12600000">
          <a:off x="3013070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13752" y="4128398"/>
        <a:ext cx="251792" cy="274051"/>
      </dsp:txXfrm>
    </dsp:sp>
    <dsp:sp modelId="{DA428439-C720-4248-99A1-B8D75547ABDA}">
      <dsp:nvSpPr>
        <dsp:cNvPr id="0" name=""/>
        <dsp:cNvSpPr/>
      </dsp:nvSpPr>
      <dsp:spPr>
        <a:xfrm>
          <a:off x="1627538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Target </a:t>
          </a:r>
          <a:r>
            <a:rPr lang="en-US" sz="1300" kern="1200" dirty="0" err="1" smtClean="0"/>
            <a:t>pasar</a:t>
          </a:r>
          <a:endParaRPr lang="en-US" sz="1300" kern="1200" dirty="0"/>
        </a:p>
      </dsp:txBody>
      <dsp:txXfrm>
        <a:off x="1825730" y="3246868"/>
        <a:ext cx="956959" cy="956959"/>
      </dsp:txXfrm>
    </dsp:sp>
    <dsp:sp modelId="{5E21B867-3FDD-4031-9911-21F454136DE8}">
      <dsp:nvSpPr>
        <dsp:cNvPr id="0" name=""/>
        <dsp:cNvSpPr/>
      </dsp:nvSpPr>
      <dsp:spPr>
        <a:xfrm rot="16200000">
          <a:off x="2124359" y="2491137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78315" y="2636444"/>
        <a:ext cx="251792" cy="274051"/>
      </dsp:txXfrm>
    </dsp:sp>
    <dsp:sp modelId="{587A08F1-4C95-49FE-BF19-9CADC1D83B51}">
      <dsp:nvSpPr>
        <dsp:cNvPr id="0" name=""/>
        <dsp:cNvSpPr/>
      </dsp:nvSpPr>
      <dsp:spPr>
        <a:xfrm>
          <a:off x="1627538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Teknik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penjualan</a:t>
          </a:r>
          <a:endParaRPr lang="en-US" sz="1300" kern="1200" dirty="0"/>
        </a:p>
      </dsp:txBody>
      <dsp:txXfrm>
        <a:off x="1825730" y="1214838"/>
        <a:ext cx="956959" cy="956959"/>
      </dsp:txXfrm>
    </dsp:sp>
    <dsp:sp modelId="{91F0DEA2-E042-4159-888B-74170227F1EF}">
      <dsp:nvSpPr>
        <dsp:cNvPr id="0" name=""/>
        <dsp:cNvSpPr/>
      </dsp:nvSpPr>
      <dsp:spPr>
        <a:xfrm rot="19800000">
          <a:off x="2995437" y="96202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02666" y="1080353"/>
        <a:ext cx="251792" cy="274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4908-E643-4B61-907D-DFA1BD02EDF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5F840-50C1-4141-98DA-1983BD06D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AA38-6AE6-4A39-A13A-3A8CCFB92EB6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5FE1-86FD-4A56-AD0D-87780215A084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336C-0A28-4B74-83F3-5AEA28E3209F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19A8-7D3B-4342-8914-DB7CCDF55655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1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16C-1FE6-411B-AD62-E7CDDA297F58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7B-A34D-4423-849F-EA8B985C0525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DD51-CF92-45CB-A67D-B508EBA938AD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BF1-307E-4036-9F56-D39603B7CBE3}" type="datetime1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7484-4777-4930-A173-F6ED534FA2C7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5FFC-97A3-48CB-A6BA-83C02B39C20B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D071-E2B4-4672-8683-24DCA1C70A59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C72A-A41F-4241-BABC-FBAA3AE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malbasmal24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49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8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Riset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id.wikipedia.org/wiki/Teknolog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800101"/>
            <a:ext cx="9786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PROSPEK BISNIS BIOTEKNOLGI DI BIDANG PENGOLAHAN PANGAN LAUT</a:t>
            </a: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B586-69CB-402F-B468-2506D56D6FF2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0" y="27460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Bahan</a:t>
            </a:r>
            <a:r>
              <a:rPr lang="en-US" dirty="0"/>
              <a:t> Ajar Mata </a:t>
            </a:r>
            <a:r>
              <a:rPr lang="en-US" dirty="0" err="1"/>
              <a:t>Kuliah</a:t>
            </a:r>
            <a:endParaRPr lang="en-US" dirty="0"/>
          </a:p>
          <a:p>
            <a:pPr algn="ctr"/>
            <a:r>
              <a:rPr lang="en-US" dirty="0"/>
              <a:t> BIOTECHPRENTERPRENEURSHIP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Jamal </a:t>
            </a:r>
            <a:r>
              <a:rPr lang="en-US" dirty="0" err="1"/>
              <a:t>Basmal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jamalbasmal24@gmail.com</a:t>
            </a:r>
            <a:endParaRPr lang="en-US" dirty="0"/>
          </a:p>
          <a:p>
            <a:pPr algn="ctr"/>
            <a:r>
              <a:rPr lang="en-US" dirty="0"/>
              <a:t>12 April 2019</a:t>
            </a:r>
          </a:p>
        </p:txBody>
      </p:sp>
    </p:spTree>
    <p:extLst>
      <p:ext uri="{BB962C8B-B14F-4D97-AF65-F5344CB8AC3E}">
        <p14:creationId xmlns:p14="http://schemas.microsoft.com/office/powerpoint/2010/main" val="34754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6354"/>
            <a:ext cx="8622276" cy="48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9504"/>
            <a:ext cx="3898392" cy="221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2" y="3210558"/>
            <a:ext cx="2686050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12" y="4814615"/>
            <a:ext cx="2996993" cy="1724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2371" y="551937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https://www.google.com/search?q=mikroalga&amp;safe=strict&amp;client=firefox-b-d&amp;source=lnms&amp;tbm=isch&amp;sa=X&amp;ved=0ahUKEwim7f616rfhAhWj7nMBHQy4DPwQ_AUIDigB&amp;biw=1366&amp;bih=654#imgrc=8-sTH1UyS-H_JM: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086" y="759504"/>
            <a:ext cx="492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Visialusasi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mikroalgae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70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16232" r="4156" b="3001"/>
          <a:stretch/>
        </p:blipFill>
        <p:spPr>
          <a:xfrm>
            <a:off x="1884219" y="706582"/>
            <a:ext cx="8631382" cy="5583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4219" y="346364"/>
            <a:ext cx="863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 </a:t>
            </a:r>
            <a:r>
              <a:rPr lang="en-US" sz="2000" dirty="0" err="1" smtClean="0"/>
              <a:t>mikroalage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307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97" r="4899"/>
          <a:stretch/>
        </p:blipFill>
        <p:spPr>
          <a:xfrm>
            <a:off x="992566" y="1108364"/>
            <a:ext cx="10256304" cy="315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3547" y="623455"/>
            <a:ext cx="633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KandunganPUFAs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microalgae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pemanfaatannya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81"/>
          <a:stretch/>
        </p:blipFill>
        <p:spPr>
          <a:xfrm>
            <a:off x="430980" y="1080654"/>
            <a:ext cx="9868192" cy="3435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8727" y="711322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microalgae (%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77"/>
          <a:stretch/>
        </p:blipFill>
        <p:spPr>
          <a:xfrm>
            <a:off x="604477" y="1551709"/>
            <a:ext cx="10595143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3386" y="1182377"/>
            <a:ext cx="742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 (%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602" r="15913"/>
          <a:stretch/>
        </p:blipFill>
        <p:spPr>
          <a:xfrm>
            <a:off x="830369" y="1136073"/>
            <a:ext cx="8438322" cy="518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740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microalgae (%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3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6509" y="889430"/>
            <a:ext cx="73567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Manfaat</a:t>
            </a:r>
            <a:r>
              <a:rPr lang="en-US" sz="2400" b="1" dirty="0"/>
              <a:t> </a:t>
            </a:r>
            <a:r>
              <a:rPr lang="en-US" sz="2400" b="1" dirty="0" err="1"/>
              <a:t>Tanaman</a:t>
            </a:r>
            <a:r>
              <a:rPr lang="en-US" sz="2400" b="1" dirty="0"/>
              <a:t> Spirulina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Kulit</a:t>
            </a:r>
            <a:r>
              <a:rPr lang="en-US" sz="2400" b="1" dirty="0"/>
              <a:t> </a:t>
            </a:r>
            <a:r>
              <a:rPr lang="en-US" sz="2400" b="1" dirty="0" err="1"/>
              <a:t>Wajah</a:t>
            </a:r>
            <a:endParaRPr lang="en-US" sz="24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mencerahkan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jerawat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</a:t>
            </a:r>
            <a:r>
              <a:rPr lang="en-US" sz="2400" dirty="0" err="1"/>
              <a:t>jerawat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b="1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minyak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iritasi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Sebagai</a:t>
            </a:r>
            <a:r>
              <a:rPr lang="en-US" sz="2400" dirty="0"/>
              <a:t> moisturizing </a:t>
            </a:r>
            <a:r>
              <a:rPr lang="en-US" sz="2400" dirty="0" err="1"/>
              <a:t>alami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 err="1"/>
              <a:t>penuaan</a:t>
            </a:r>
            <a:r>
              <a:rPr lang="en-US" sz="2400" dirty="0"/>
              <a:t> </a:t>
            </a:r>
            <a:r>
              <a:rPr lang="en-US" sz="2400" dirty="0" err="1"/>
              <a:t>dini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11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95908"/>
              </p:ext>
            </p:extLst>
          </p:nvPr>
        </p:nvGraphicFramePr>
        <p:xfrm>
          <a:off x="366683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584818" y="5738156"/>
            <a:ext cx="551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TEKNOLOGI PRODUKSI TEPUNG SPIRULINA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021" t="2597" r="51296" b="57604"/>
          <a:stretch/>
        </p:blipFill>
        <p:spPr>
          <a:xfrm>
            <a:off x="1428918" y="3510554"/>
            <a:ext cx="1898074" cy="1297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14" y="396472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Spirulina </a:t>
            </a:r>
            <a:r>
              <a:rPr lang="en-US" dirty="0" err="1" smtClean="0"/>
              <a:t>untuk</a:t>
            </a:r>
            <a:r>
              <a:rPr lang="en-US" dirty="0" smtClean="0"/>
              <a:t> industry </a:t>
            </a:r>
            <a:r>
              <a:rPr lang="en-US" dirty="0" err="1" smtClean="0"/>
              <a:t>kosmetik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neutrasetikal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Penangkal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Mengandung</a:t>
            </a:r>
            <a:r>
              <a:rPr lang="en-US" dirty="0" smtClean="0"/>
              <a:t> vitamin </a:t>
            </a:r>
            <a:r>
              <a:rPr lang="en-US" dirty="0"/>
              <a:t>A, B1-6 , B 12, 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E.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fikosianin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bodu</a:t>
            </a:r>
            <a:r>
              <a:rPr lang="en-US" dirty="0" smtClean="0"/>
              <a:t> lotion, masker, </a:t>
            </a:r>
            <a:r>
              <a:rPr lang="en-US" dirty="0" err="1" smtClean="0"/>
              <a:t>lulur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Pigmen</a:t>
            </a:r>
            <a:r>
              <a:rPr lang="en-US" dirty="0"/>
              <a:t> Spirulina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kehijau</a:t>
            </a:r>
            <a:r>
              <a:rPr lang="en-US" dirty="0"/>
              <a:t> </a:t>
            </a:r>
            <a:r>
              <a:rPr lang="en-US" dirty="0" err="1"/>
              <a:t>hijauan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pewarna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i="1" dirty="0"/>
              <a:t>eyeshadow </a:t>
            </a:r>
            <a:r>
              <a:rPr lang="en-US" dirty="0"/>
              <a:t>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pewarna</a:t>
            </a:r>
            <a:r>
              <a:rPr lang="en-US" dirty="0"/>
              <a:t> </a:t>
            </a:r>
            <a:r>
              <a:rPr lang="en-US" dirty="0" err="1"/>
              <a:t>sintetik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39813" y="1123950"/>
            <a:ext cx="5040312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6075" indent="-346075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AutoNum type="arabicPeriod"/>
            </a:pPr>
            <a:r>
              <a:rPr lang="it-IT" sz="2000" b="1">
                <a:latin typeface="Calibri" pitchFamily="34" charset="0"/>
              </a:rPr>
              <a:t>Tepung, tablet &amp; kapsul </a:t>
            </a:r>
            <a:r>
              <a:rPr lang="it-IT" sz="2000" b="1" i="1">
                <a:latin typeface="Calibri" pitchFamily="34" charset="0"/>
              </a:rPr>
              <a:t>Spirulina</a:t>
            </a:r>
            <a:r>
              <a:rPr lang="it-IT" sz="2000" b="1">
                <a:latin typeface="Calibri" pitchFamily="34" charset="0"/>
              </a:rPr>
              <a:t> sp</a:t>
            </a:r>
          </a:p>
          <a:p>
            <a:pPr marL="803275" lvl="1" indent="-342900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it-IT" sz="2000">
                <a:latin typeface="Calibri" pitchFamily="34" charset="0"/>
              </a:rPr>
              <a:t>Dikemas botol gelap, tahan 3 bulan (suhu kamar &amp; 15</a:t>
            </a:r>
            <a:r>
              <a:rPr lang="it-IT" sz="2000" baseline="30000">
                <a:latin typeface="Calibri" pitchFamily="34" charset="0"/>
              </a:rPr>
              <a:t>o</a:t>
            </a:r>
            <a:r>
              <a:rPr lang="it-IT" sz="2000">
                <a:latin typeface="Calibri" pitchFamily="34" charset="0"/>
              </a:rPr>
              <a:t>C)</a:t>
            </a:r>
          </a:p>
          <a:p>
            <a:pPr marL="346075" indent="-346075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AutoNum type="arabicPeriod"/>
            </a:pPr>
            <a:r>
              <a:rPr lang="sv-SE" sz="2000" b="1">
                <a:latin typeface="Calibri" pitchFamily="34" charset="0"/>
              </a:rPr>
              <a:t>Minuman sehat </a:t>
            </a:r>
            <a:r>
              <a:rPr lang="sv-SE" sz="2000" b="1" i="1">
                <a:latin typeface="Calibri" pitchFamily="34" charset="0"/>
              </a:rPr>
              <a:t>Spirulina</a:t>
            </a:r>
            <a:r>
              <a:rPr lang="sv-SE" sz="2000" b="1">
                <a:latin typeface="Calibri" pitchFamily="34" charset="0"/>
              </a:rPr>
              <a:t> sp &amp; </a:t>
            </a:r>
            <a:r>
              <a:rPr lang="sv-SE" sz="2000" b="1" i="1">
                <a:latin typeface="Calibri" pitchFamily="34" charset="0"/>
              </a:rPr>
              <a:t>Chlorella</a:t>
            </a:r>
            <a:r>
              <a:rPr lang="sv-SE" sz="2000" b="1">
                <a:latin typeface="Calibri" pitchFamily="34" charset="0"/>
              </a:rPr>
              <a:t> sp</a:t>
            </a:r>
          </a:p>
          <a:p>
            <a:pPr marL="803275" lvl="1" indent="-342900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sv-SE" sz="2000">
                <a:latin typeface="Calibri" pitchFamily="34" charset="0"/>
              </a:rPr>
              <a:t>Konsentrasi 0,3%, flavor additives (pandan, jeruk), tahan 2 bulan (suhu kamar &amp; dingin), kapang penyebab kerusakan</a:t>
            </a:r>
          </a:p>
          <a:p>
            <a:pPr marL="346075" indent="-346075"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AutoNum type="arabicPeriod"/>
            </a:pPr>
            <a:r>
              <a:rPr lang="fi-FI" sz="2000" b="1">
                <a:latin typeface="Calibri" pitchFamily="34" charset="0"/>
              </a:rPr>
              <a:t>Mikroalgae pada kosmetika (Masker)</a:t>
            </a:r>
            <a:endParaRPr lang="sv-SE" sz="2000" b="1">
              <a:latin typeface="Calibri" pitchFamily="34" charset="0"/>
            </a:endParaRPr>
          </a:p>
          <a:p>
            <a:pPr marL="803275" lvl="1" indent="-342900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fi-FI" sz="2000">
                <a:latin typeface="Calibri" pitchFamily="34" charset="0"/>
              </a:rPr>
              <a:t>Aplikasi mikroalgae pada kosmetika (Masker) </a:t>
            </a:r>
            <a:r>
              <a:rPr lang="fi-FI" sz="2000" i="1">
                <a:latin typeface="Calibri" pitchFamily="34" charset="0"/>
              </a:rPr>
              <a:t>Chlorella</a:t>
            </a:r>
            <a:r>
              <a:rPr lang="fi-FI" sz="2000">
                <a:latin typeface="Calibri" pitchFamily="34" charset="0"/>
              </a:rPr>
              <a:t> sp &amp; </a:t>
            </a:r>
            <a:r>
              <a:rPr lang="fi-FI" sz="2000" i="1">
                <a:latin typeface="Calibri" pitchFamily="34" charset="0"/>
              </a:rPr>
              <a:t>Spirulina</a:t>
            </a:r>
            <a:r>
              <a:rPr lang="fi-FI" sz="2000">
                <a:latin typeface="Calibri" pitchFamily="34" charset="0"/>
              </a:rPr>
              <a:t> sp pada level 1,5%</a:t>
            </a:r>
          </a:p>
        </p:txBody>
      </p:sp>
      <p:pic>
        <p:nvPicPr>
          <p:cNvPr id="3" name="Picture 6" descr="DSC0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908050"/>
            <a:ext cx="2376487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DSC0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52813"/>
            <a:ext cx="2376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C26B-1CBE-4DFA-A099-CE0041D438DA}" type="datetime1">
              <a:rPr lang="en-US" smtClean="0"/>
              <a:t>4/11/2019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628" y="321130"/>
            <a:ext cx="60470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smtClean="0"/>
              <a:t>OUTLINE MATA AJARAN BIOTECHPRENEURSHIP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Definisi</a:t>
            </a:r>
            <a:r>
              <a:rPr lang="en-ID" sz="2400" dirty="0" smtClean="0"/>
              <a:t> </a:t>
            </a:r>
            <a:r>
              <a:rPr lang="en-ID" sz="2400" dirty="0" err="1" smtClean="0"/>
              <a:t>biotechpreneurship</a:t>
            </a:r>
            <a:endParaRPr lang="en-ID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Komoditi</a:t>
            </a:r>
            <a:r>
              <a:rPr lang="en-ID" sz="2400" dirty="0" smtClean="0"/>
              <a:t> </a:t>
            </a:r>
            <a:r>
              <a:rPr lang="en-ID" sz="2400" dirty="0" err="1" smtClean="0"/>
              <a:t>Kelautan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Perikanan</a:t>
            </a:r>
            <a:endParaRPr lang="en-ID" sz="2400" dirty="0" smtClean="0"/>
          </a:p>
          <a:p>
            <a:r>
              <a:rPr lang="en-ID" sz="2400" dirty="0" smtClean="0"/>
              <a:t>	1. </a:t>
            </a:r>
            <a:r>
              <a:rPr lang="en-ID" sz="2400" dirty="0" err="1" smtClean="0"/>
              <a:t>Ikan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turunannya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2. </a:t>
            </a:r>
            <a:r>
              <a:rPr lang="en-ID" sz="2400" dirty="0" err="1" smtClean="0"/>
              <a:t>Rumput</a:t>
            </a:r>
            <a:r>
              <a:rPr lang="en-ID" sz="2400" dirty="0" smtClean="0"/>
              <a:t> </a:t>
            </a:r>
            <a:r>
              <a:rPr lang="en-ID" sz="2400" dirty="0" err="1" smtClean="0"/>
              <a:t>laut</a:t>
            </a:r>
            <a:r>
              <a:rPr lang="en-ID" sz="2400" dirty="0" smtClean="0"/>
              <a:t> (</a:t>
            </a:r>
            <a:r>
              <a:rPr lang="en-ID" sz="2400" dirty="0" err="1" smtClean="0"/>
              <a:t>makro</a:t>
            </a:r>
            <a:r>
              <a:rPr lang="en-ID" sz="2400" dirty="0" smtClean="0"/>
              <a:t> &amp; </a:t>
            </a:r>
            <a:r>
              <a:rPr lang="en-ID" sz="2400" dirty="0" err="1" smtClean="0"/>
              <a:t>mikro</a:t>
            </a:r>
            <a:r>
              <a:rPr lang="en-ID" sz="2400" dirty="0" smtClean="0"/>
              <a:t> algae) 	   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turunannya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3. </a:t>
            </a:r>
            <a:r>
              <a:rPr lang="en-ID" sz="2400" dirty="0" err="1" smtClean="0"/>
              <a:t>Garam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produk</a:t>
            </a:r>
            <a:r>
              <a:rPr lang="en-ID" sz="2400" dirty="0" smtClean="0"/>
              <a:t> </a:t>
            </a:r>
            <a:r>
              <a:rPr lang="en-ID" sz="2400" dirty="0" err="1" smtClean="0"/>
              <a:t>turunannya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4. Air </a:t>
            </a:r>
            <a:r>
              <a:rPr lang="en-ID" sz="2400" dirty="0" err="1" smtClean="0"/>
              <a:t>laut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endParaRPr lang="en-ID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Berdasarkan</a:t>
            </a:r>
            <a:r>
              <a:rPr lang="en-ID" sz="2400" dirty="0" smtClean="0"/>
              <a:t> </a:t>
            </a:r>
            <a:r>
              <a:rPr lang="en-ID" sz="2400" dirty="0" err="1" smtClean="0"/>
              <a:t>sifat</a:t>
            </a:r>
            <a:r>
              <a:rPr lang="en-ID" sz="2400" dirty="0" smtClean="0"/>
              <a:t> </a:t>
            </a:r>
            <a:r>
              <a:rPr lang="en-ID" sz="2400" dirty="0" err="1" smtClean="0"/>
              <a:t>komoditi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1. </a:t>
            </a:r>
            <a:r>
              <a:rPr lang="en-ID" sz="2400" dirty="0" err="1" smtClean="0"/>
              <a:t>Pangan</a:t>
            </a:r>
            <a:r>
              <a:rPr lang="en-ID" sz="2400" dirty="0" smtClean="0"/>
              <a:t> </a:t>
            </a:r>
            <a:r>
              <a:rPr lang="en-ID" sz="2400" dirty="0" err="1" smtClean="0"/>
              <a:t>fungsional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2. </a:t>
            </a:r>
            <a:r>
              <a:rPr lang="en-ID" sz="2400" dirty="0" err="1" smtClean="0"/>
              <a:t>Kandungan</a:t>
            </a:r>
            <a:r>
              <a:rPr lang="en-ID" sz="2400" dirty="0" smtClean="0"/>
              <a:t> </a:t>
            </a:r>
            <a:r>
              <a:rPr lang="en-ID" sz="2400" dirty="0" err="1" smtClean="0"/>
              <a:t>bahan</a:t>
            </a:r>
            <a:r>
              <a:rPr lang="en-ID" sz="2400" dirty="0" smtClean="0"/>
              <a:t> </a:t>
            </a:r>
            <a:r>
              <a:rPr lang="en-ID" sz="2400" dirty="0" err="1" smtClean="0"/>
              <a:t>aktif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3. Non </a:t>
            </a:r>
            <a:r>
              <a:rPr lang="en-ID" sz="2400" dirty="0" err="1" smtClean="0"/>
              <a:t>pangan</a:t>
            </a:r>
            <a:endParaRPr lang="en-ID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Kebutuhan</a:t>
            </a:r>
            <a:r>
              <a:rPr lang="en-ID" sz="2400" dirty="0" smtClean="0"/>
              <a:t> </a:t>
            </a:r>
            <a:r>
              <a:rPr lang="en-ID" sz="2400" dirty="0" err="1" smtClean="0"/>
              <a:t>pasar</a:t>
            </a:r>
            <a:endParaRPr lang="en-ID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Startegi</a:t>
            </a:r>
            <a:r>
              <a:rPr lang="en-ID" sz="2400" dirty="0" smtClean="0"/>
              <a:t> </a:t>
            </a:r>
            <a:r>
              <a:rPr lang="en-ID" sz="2400" dirty="0" err="1" smtClean="0"/>
              <a:t>Pemasaran</a:t>
            </a:r>
            <a:r>
              <a:rPr lang="en-ID" sz="2400" dirty="0" smtClean="0"/>
              <a:t> </a:t>
            </a:r>
            <a:r>
              <a:rPr lang="en-ID" sz="2400" dirty="0" err="1" smtClean="0"/>
              <a:t>produk</a:t>
            </a:r>
            <a:r>
              <a:rPr lang="en-ID" sz="2400" dirty="0" smtClean="0"/>
              <a:t> </a:t>
            </a:r>
            <a:r>
              <a:rPr lang="en-ID" sz="2400" dirty="0" err="1" smtClean="0"/>
              <a:t>kelautan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perikanan</a:t>
            </a:r>
            <a:r>
              <a:rPr lang="en-ID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Peluang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tantangan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ED85-2D4A-402C-B1A8-E6A24B1E4FC8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8166" y="266003"/>
            <a:ext cx="548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Marine algae: </a:t>
            </a:r>
            <a:r>
              <a:rPr lang="en-US" sz="2400" b="1" dirty="0" smtClean="0"/>
              <a:t>b. </a:t>
            </a:r>
            <a:r>
              <a:rPr lang="en-US" sz="2400" b="1" dirty="0" err="1" smtClean="0"/>
              <a:t>Macroalgae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rumput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8166" y="836021"/>
            <a:ext cx="10580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600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diperairan</a:t>
            </a:r>
            <a:r>
              <a:rPr lang="en-US" dirty="0" smtClean="0"/>
              <a:t> Indonesia yang </a:t>
            </a:r>
            <a:r>
              <a:rPr lang="en-US" dirty="0" err="1" smtClean="0"/>
              <a:t>mengandung</a:t>
            </a:r>
            <a:r>
              <a:rPr lang="en-US" dirty="0" smtClean="0"/>
              <a:t> metabolic </a:t>
            </a:r>
            <a:r>
              <a:rPr lang="en-US" dirty="0" err="1" smtClean="0"/>
              <a:t>primeir</a:t>
            </a:r>
            <a:r>
              <a:rPr lang="en-US" dirty="0" smtClean="0"/>
              <a:t> (</a:t>
            </a:r>
            <a:r>
              <a:rPr lang="en-US" dirty="0" err="1" smtClean="0"/>
              <a:t>fukosantin</a:t>
            </a:r>
            <a:r>
              <a:rPr lang="en-US" dirty="0" smtClean="0"/>
              <a:t>, </a:t>
            </a:r>
            <a:r>
              <a:rPr lang="en-US" dirty="0" err="1" smtClean="0"/>
              <a:t>fukoidan</a:t>
            </a:r>
            <a:r>
              <a:rPr lang="en-US" dirty="0" smtClean="0"/>
              <a:t>, mannitol, </a:t>
            </a:r>
            <a:r>
              <a:rPr lang="en-US" dirty="0" err="1" smtClean="0"/>
              <a:t>antioksidan</a:t>
            </a:r>
            <a:r>
              <a:rPr lang="en-US" dirty="0" smtClean="0"/>
              <a:t>, anti cancer), metabolic </a:t>
            </a:r>
            <a:r>
              <a:rPr lang="en-US" dirty="0" err="1" smtClean="0"/>
              <a:t>secunder</a:t>
            </a:r>
            <a:r>
              <a:rPr lang="en-US" dirty="0" smtClean="0"/>
              <a:t> (agar, alginate, </a:t>
            </a:r>
            <a:r>
              <a:rPr lang="en-US" dirty="0" err="1" smtClean="0"/>
              <a:t>karaginan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2931360"/>
              </p:ext>
            </p:extLst>
          </p:nvPr>
        </p:nvGraphicFramePr>
        <p:xfrm>
          <a:off x="2468878" y="2011680"/>
          <a:ext cx="7090229" cy="41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1128" y="293914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Laminaria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6238" y="4239510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Gracilaria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0743" y="5428230"/>
            <a:ext cx="64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Ulva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982" y="318655"/>
            <a:ext cx="45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(</a:t>
            </a:r>
            <a:r>
              <a:rPr lang="en-US" dirty="0" err="1" smtClean="0"/>
              <a:t>makroalgae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11405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89291" y="278266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Pencampuran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4982" y="1288473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syrup </a:t>
            </a:r>
            <a:r>
              <a:rPr lang="en-US" dirty="0" err="1" smtClean="0"/>
              <a:t>obat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7797" y="5277845"/>
            <a:ext cx="197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Imobilisasi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/</a:t>
            </a:r>
          </a:p>
          <a:p>
            <a:pPr algn="ctr"/>
            <a:r>
              <a:rPr lang="en-US" dirty="0" err="1" smtClean="0"/>
              <a:t>enzym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3300" y="4954679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algn="ctr"/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8658" y="2782668"/>
            <a:ext cx="178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formulasi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egunaan produk rl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8" y="76200"/>
            <a:ext cx="46402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91DD-6872-413E-9FB3-FCB4213AA26C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61018" y="1758940"/>
            <a:ext cx="4475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Euchema</a:t>
            </a:r>
            <a:r>
              <a:rPr lang="en-US" dirty="0" smtClean="0"/>
              <a:t> </a:t>
            </a:r>
            <a:r>
              <a:rPr lang="en-US" dirty="0" err="1" smtClean="0"/>
              <a:t>menhasilkan</a:t>
            </a:r>
            <a:r>
              <a:rPr lang="en-US" dirty="0" smtClean="0"/>
              <a:t>: kappa carrageenan, iota carrageenan </a:t>
            </a:r>
            <a:r>
              <a:rPr lang="en-US" dirty="0" err="1" smtClean="0"/>
              <a:t>dan</a:t>
            </a:r>
            <a:r>
              <a:rPr lang="en-US" dirty="0" smtClean="0"/>
              <a:t> lambda carrageenan.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Sargassum</a:t>
            </a:r>
            <a:r>
              <a:rPr lang="en-US" dirty="0" smtClean="0"/>
              <a:t>: alginate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alginate (As. </a:t>
            </a:r>
            <a:r>
              <a:rPr lang="en-US" dirty="0" err="1" smtClean="0"/>
              <a:t>Alginat</a:t>
            </a:r>
            <a:r>
              <a:rPr lang="en-US" dirty="0" smtClean="0"/>
              <a:t>, Na, K, Ca, NH4-alginate, </a:t>
            </a:r>
            <a:r>
              <a:rPr lang="en-US" dirty="0" err="1" smtClean="0"/>
              <a:t>propilen</a:t>
            </a:r>
            <a:r>
              <a:rPr lang="en-US" dirty="0" smtClean="0"/>
              <a:t> </a:t>
            </a:r>
            <a:r>
              <a:rPr lang="en-US" dirty="0" err="1" smtClean="0"/>
              <a:t>glikol</a:t>
            </a:r>
            <a:r>
              <a:rPr lang="en-US" dirty="0" smtClean="0"/>
              <a:t> alginate)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Gracilaria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Gilidium</a:t>
            </a:r>
            <a:r>
              <a:rPr lang="en-US" dirty="0" smtClean="0"/>
              <a:t>: </a:t>
            </a:r>
            <a:r>
              <a:rPr lang="en-US" dirty="0" err="1" smtClean="0"/>
              <a:t>agropectin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agarose.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Ulva: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822" y="1177741"/>
            <a:ext cx="112209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rumput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 smtClean="0"/>
              <a:t>dipergunakan</a:t>
            </a:r>
            <a:r>
              <a:rPr lang="en-US" sz="2000" dirty="0" smtClean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baban</a:t>
            </a:r>
            <a:r>
              <a:rPr lang="en-US" sz="2000" dirty="0"/>
              <a:t> </a:t>
            </a:r>
            <a:r>
              <a:rPr lang="en-US" sz="2000" dirty="0" err="1" smtClean="0"/>
              <a:t>netraceutical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kosmetik</a:t>
            </a:r>
            <a:r>
              <a:rPr lang="en-US" sz="2000" dirty="0"/>
              <a:t> (Holdt&amp;Kraan,2011). </a:t>
            </a:r>
            <a:r>
              <a:rPr lang="en-US" sz="2000" dirty="0" err="1"/>
              <a:t>Pemanfaatannya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smtClean="0"/>
              <a:t>lain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anti-</a:t>
            </a:r>
            <a:r>
              <a:rPr lang="en-US" sz="2000" dirty="0" err="1" smtClean="0"/>
              <a:t>koagulan</a:t>
            </a:r>
            <a:r>
              <a:rPr lang="en-US" sz="2000" dirty="0"/>
              <a:t>, anti-</a:t>
            </a:r>
            <a:r>
              <a:rPr lang="en-US" sz="2000" dirty="0" err="1"/>
              <a:t>arteriosklerosis</a:t>
            </a:r>
            <a:r>
              <a:rPr lang="en-US" sz="2000" dirty="0"/>
              <a:t>, anti-</a:t>
            </a:r>
            <a:r>
              <a:rPr lang="en-US" sz="2000" dirty="0" err="1"/>
              <a:t>inflamantori</a:t>
            </a:r>
            <a:r>
              <a:rPr lang="en-US" sz="2000" dirty="0"/>
              <a:t>, anti-</a:t>
            </a:r>
            <a:r>
              <a:rPr lang="en-US" sz="2000" dirty="0" err="1"/>
              <a:t>oksidan</a:t>
            </a:r>
            <a:r>
              <a:rPr lang="en-US" sz="2000" dirty="0"/>
              <a:t> (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penuaan</a:t>
            </a:r>
            <a:r>
              <a:rPr lang="en-US" sz="2000" dirty="0" smtClean="0"/>
              <a:t> </a:t>
            </a:r>
            <a:r>
              <a:rPr lang="en-US" sz="2000" dirty="0" err="1"/>
              <a:t>dini</a:t>
            </a:r>
            <a:r>
              <a:rPr lang="en-US" sz="2000" dirty="0"/>
              <a:t>), anti-virus, anti-tumor, </a:t>
            </a:r>
            <a:r>
              <a:rPr lang="en-US" sz="2000" dirty="0" err="1"/>
              <a:t>menurun-kan</a:t>
            </a:r>
            <a:r>
              <a:rPr lang="en-US" sz="2000" dirty="0"/>
              <a:t> </a:t>
            </a:r>
            <a:r>
              <a:rPr lang="en-US" sz="2000" dirty="0" err="1"/>
              <a:t>kolesterol</a:t>
            </a:r>
            <a:r>
              <a:rPr lang="en-US" sz="2000" dirty="0"/>
              <a:t>, </a:t>
            </a:r>
            <a:r>
              <a:rPr lang="en-US" sz="2000" dirty="0" err="1"/>
              <a:t>trigliserida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fosfolipid</a:t>
            </a:r>
            <a:r>
              <a:rPr lang="en-US" sz="2000" dirty="0" smtClean="0"/>
              <a:t>. </a:t>
            </a:r>
            <a:r>
              <a:rPr lang="en-US" sz="2000" dirty="0" err="1" smtClean="0"/>
              <a:t>Polisakarida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bioaktif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diujikan</a:t>
            </a:r>
            <a:r>
              <a:rPr lang="en-US" sz="2000" dirty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hewan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(</a:t>
            </a:r>
            <a:r>
              <a:rPr lang="en-US" sz="2000" dirty="0"/>
              <a:t>Holdt&amp;Kraan,20Il</a:t>
            </a:r>
            <a:r>
              <a:rPr lang="en-US" sz="2000" dirty="0" smtClean="0"/>
              <a:t>).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Salah </a:t>
            </a:r>
            <a:r>
              <a:rPr lang="en-US" sz="2000" dirty="0" err="1" smtClean="0"/>
              <a:t>satunya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 </a:t>
            </a:r>
            <a:r>
              <a:rPr lang="en-US" sz="2000" dirty="0" err="1" smtClean="0"/>
              <a:t>Fucoidan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rumput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(</a:t>
            </a:r>
            <a:r>
              <a:rPr lang="en-US" sz="2000" dirty="0" err="1"/>
              <a:t>Paeophyta</a:t>
            </a:r>
            <a:r>
              <a:rPr lang="en-US" sz="2000" dirty="0"/>
              <a:t>)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poIisakarida</a:t>
            </a:r>
            <a:r>
              <a:rPr lang="en-US" sz="2000" dirty="0" smtClean="0"/>
              <a:t> (</a:t>
            </a:r>
            <a:r>
              <a:rPr lang="en-US" sz="2000" dirty="0" err="1" smtClean="0"/>
              <a:t>fucao</a:t>
            </a:r>
            <a:r>
              <a:rPr lang="en-US" sz="2000" dirty="0"/>
              <a:t>) primer yang </a:t>
            </a:r>
            <a:r>
              <a:rPr lang="en-US" sz="2000" dirty="0" err="1"/>
              <a:t>tersusun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L-</a:t>
            </a:r>
            <a:r>
              <a:rPr lang="en-US" sz="2000" dirty="0" err="1"/>
              <a:t>fucose</a:t>
            </a:r>
            <a:r>
              <a:rPr lang="en-US" sz="2000" dirty="0"/>
              <a:t> </a:t>
            </a:r>
            <a:r>
              <a:rPr lang="en-US" sz="2000" dirty="0" err="1" smtClean="0"/>
              <a:t>sulfat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monosakarida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 smtClean="0"/>
              <a:t>. </a:t>
            </a:r>
            <a:r>
              <a:rPr lang="en-US" sz="2000" dirty="0" err="1" smtClean="0"/>
              <a:t>Fucoidan</a:t>
            </a:r>
            <a:r>
              <a:rPr lang="en-US" sz="2000" dirty="0" smtClean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memperkuat</a:t>
            </a:r>
            <a:r>
              <a:rPr lang="en-US" sz="2000" dirty="0" smtClean="0"/>
              <a:t> </a:t>
            </a:r>
            <a:r>
              <a:rPr lang="en-US" sz="2000" dirty="0" err="1"/>
              <a:t>dinding</a:t>
            </a:r>
            <a:r>
              <a:rPr lang="en-US" sz="2000" dirty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pertahanan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 smtClean="0"/>
              <a:t>kekeringan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rumput</a:t>
            </a:r>
            <a:r>
              <a:rPr lang="en-US" sz="2000" dirty="0" smtClean="0"/>
              <a:t> </a:t>
            </a:r>
            <a:r>
              <a:rPr lang="en-US" sz="2000" dirty="0" err="1"/>
              <a:t>laut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pasang</a:t>
            </a:r>
            <a:r>
              <a:rPr lang="en-US" sz="2000" dirty="0"/>
              <a:t> </a:t>
            </a:r>
            <a:r>
              <a:rPr lang="en-US" sz="2000" dirty="0" err="1" smtClean="0"/>
              <a:t>surut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rumput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f</a:t>
            </a:r>
            <a:r>
              <a:rPr lang="en-US" sz="2000" dirty="0" err="1" smtClean="0"/>
              <a:t>ucoidan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Undaria</a:t>
            </a:r>
            <a:r>
              <a:rPr lang="en-US" sz="2000" dirty="0" smtClean="0"/>
              <a:t>, </a:t>
            </a:r>
            <a:r>
              <a:rPr lang="en-US" sz="2000" dirty="0" err="1" smtClean="0"/>
              <a:t>Lessonta</a:t>
            </a:r>
            <a:r>
              <a:rPr lang="en-US" sz="2000" dirty="0"/>
              <a:t>, </a:t>
            </a:r>
            <a:r>
              <a:rPr lang="en-US" sz="2000" dirty="0" err="1"/>
              <a:t>Macrocystis</a:t>
            </a:r>
            <a:r>
              <a:rPr lang="en-US" sz="2000" dirty="0" smtClean="0"/>
              <a:t>, </a:t>
            </a:r>
            <a:r>
              <a:rPr lang="en-US" sz="2000" dirty="0" err="1" smtClean="0"/>
              <a:t>Cladosiphon</a:t>
            </a:r>
            <a:r>
              <a:rPr lang="en-US" sz="2000" dirty="0"/>
              <a:t>, </a:t>
            </a:r>
            <a:r>
              <a:rPr lang="en-US" sz="2000" dirty="0" err="1"/>
              <a:t>Durvillea</a:t>
            </a:r>
            <a:r>
              <a:rPr lang="en-US" sz="2000" dirty="0"/>
              <a:t>, </a:t>
            </a:r>
            <a:r>
              <a:rPr lang="en-US" sz="2000" dirty="0" err="1"/>
              <a:t>Laminaria</a:t>
            </a:r>
            <a:r>
              <a:rPr lang="en-US" sz="2000" dirty="0"/>
              <a:t>, </a:t>
            </a:r>
            <a:r>
              <a:rPr lang="en-US" sz="2000" dirty="0" err="1"/>
              <a:t>Ecklonia.Fucus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Ascophyllum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Di </a:t>
            </a:r>
            <a:r>
              <a:rPr lang="en-US" sz="2000" dirty="0" err="1"/>
              <a:t>perairan</a:t>
            </a:r>
            <a:r>
              <a:rPr lang="en-US" sz="2000" dirty="0"/>
              <a:t> Indonesia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/>
              <a:t>28 </a:t>
            </a:r>
            <a:r>
              <a:rPr lang="en-US" sz="2000" dirty="0" err="1"/>
              <a:t>spesies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enam</a:t>
            </a:r>
            <a:r>
              <a:rPr lang="en-US" sz="2000" dirty="0"/>
              <a:t> genus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i="1" dirty="0" err="1"/>
              <a:t>Dycyota</a:t>
            </a:r>
            <a:r>
              <a:rPr lang="en-US" sz="2000" i="1" dirty="0"/>
              <a:t>, </a:t>
            </a:r>
            <a:r>
              <a:rPr lang="en-US" sz="2000" i="1" dirty="0" err="1"/>
              <a:t>Padina</a:t>
            </a:r>
            <a:r>
              <a:rPr lang="en-US" sz="2000" i="1" dirty="0"/>
              <a:t>, </a:t>
            </a:r>
            <a:r>
              <a:rPr lang="en-US" sz="2000" i="1" dirty="0" err="1"/>
              <a:t>Hormophysa</a:t>
            </a:r>
            <a:r>
              <a:rPr lang="en-US" sz="2000" i="1" dirty="0"/>
              <a:t>, </a:t>
            </a:r>
            <a:r>
              <a:rPr lang="en-US" sz="2000" i="1" dirty="0" err="1"/>
              <a:t>Sargassum</a:t>
            </a:r>
            <a:r>
              <a:rPr lang="en-US" sz="2000" i="1" dirty="0"/>
              <a:t>, </a:t>
            </a:r>
            <a:r>
              <a:rPr lang="en-US" sz="2000" i="1" dirty="0" err="1"/>
              <a:t>Turbinaria</a:t>
            </a:r>
            <a:r>
              <a:rPr lang="en-US" sz="2000" i="1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 err="1"/>
              <a:t>Hormophysa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Denantica</a:t>
            </a:r>
            <a:r>
              <a:rPr lang="en-US" sz="2000" dirty="0"/>
              <a:t> 2012). 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4291" y="249373"/>
            <a:ext cx="443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Makroalgae</a:t>
            </a:r>
            <a:r>
              <a:rPr lang="en-US" b="1" dirty="0" smtClean="0"/>
              <a:t>/</a:t>
            </a:r>
            <a:r>
              <a:rPr lang="en-US" b="1" dirty="0" err="1" smtClean="0"/>
              <a:t>rumput</a:t>
            </a:r>
            <a:r>
              <a:rPr lang="en-US" b="1" dirty="0" smtClean="0"/>
              <a:t> </a:t>
            </a:r>
            <a:r>
              <a:rPr lang="en-US" b="1" dirty="0" err="1" smtClean="0"/>
              <a:t>laut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a. </a:t>
            </a:r>
            <a:r>
              <a:rPr lang="en-US" b="1" dirty="0" err="1" smtClean="0"/>
              <a:t>Metabolik</a:t>
            </a:r>
            <a:r>
              <a:rPr lang="en-US" b="1" dirty="0" smtClean="0"/>
              <a:t> </a:t>
            </a:r>
            <a:r>
              <a:rPr lang="en-US" b="1" dirty="0" err="1" smtClean="0"/>
              <a:t>Primier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78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E34772-5378-459C-8912-78A298B6B3D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16013" y="1708150"/>
            <a:ext cx="4895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5000"/>
              </a:spcAft>
            </a:pPr>
            <a:r>
              <a:rPr lang="en-CA" b="1" u="sng">
                <a:latin typeface="Calibri" pitchFamily="34" charset="0"/>
              </a:rPr>
              <a:t>Pigmen &amp; Antioksidan dari Rumput Laut</a:t>
            </a:r>
          </a:p>
          <a:p>
            <a:pPr eaLnBrk="1" hangingPunct="1">
              <a:spcAft>
                <a:spcPct val="35000"/>
              </a:spcAft>
              <a:buFontTx/>
              <a:buChar char="•"/>
            </a:pPr>
            <a:r>
              <a:rPr lang="en-CA">
                <a:latin typeface="Calibri" pitchFamily="34" charset="0"/>
              </a:rPr>
              <a:t>Ekstraksi pigmen dari rumput laut </a:t>
            </a:r>
            <a:r>
              <a:rPr lang="en-CA" i="1">
                <a:latin typeface="Calibri" pitchFamily="34" charset="0"/>
              </a:rPr>
              <a:t>Sargassum</a:t>
            </a:r>
            <a:r>
              <a:rPr lang="en-CA">
                <a:latin typeface="Calibri" pitchFamily="34" charset="0"/>
              </a:rPr>
              <a:t> (kuning), </a:t>
            </a:r>
            <a:r>
              <a:rPr lang="en-CA" i="1">
                <a:latin typeface="Calibri" pitchFamily="34" charset="0"/>
              </a:rPr>
              <a:t>Turbinaria</a:t>
            </a:r>
            <a:r>
              <a:rPr lang="en-CA">
                <a:latin typeface="Calibri" pitchFamily="34" charset="0"/>
              </a:rPr>
              <a:t> (merah, hijau khlorofil), </a:t>
            </a:r>
            <a:r>
              <a:rPr lang="en-CA" i="1">
                <a:latin typeface="Calibri" pitchFamily="34" charset="0"/>
              </a:rPr>
              <a:t>Ulva</a:t>
            </a:r>
            <a:r>
              <a:rPr lang="en-CA">
                <a:latin typeface="Calibri" pitchFamily="34" charset="0"/>
              </a:rPr>
              <a:t> (hijau khlorofil) dan </a:t>
            </a:r>
            <a:r>
              <a:rPr lang="en-CA" i="1">
                <a:latin typeface="Calibri" pitchFamily="34" charset="0"/>
              </a:rPr>
              <a:t>Rhodemia</a:t>
            </a:r>
            <a:r>
              <a:rPr lang="en-CA">
                <a:latin typeface="Calibri" pitchFamily="34" charset="0"/>
              </a:rPr>
              <a:t> (hijau khlorofil)</a:t>
            </a:r>
          </a:p>
          <a:p>
            <a:pPr eaLnBrk="1" hangingPunct="1">
              <a:spcAft>
                <a:spcPct val="35000"/>
              </a:spcAft>
              <a:buFontTx/>
              <a:buChar char="•"/>
            </a:pPr>
            <a:r>
              <a:rPr lang="en-CA">
                <a:latin typeface="Calibri" pitchFamily="34" charset="0"/>
              </a:rPr>
              <a:t>Esktraksi antioksidan dari rumput laut </a:t>
            </a:r>
            <a:r>
              <a:rPr lang="en-CA" i="1">
                <a:latin typeface="Calibri" pitchFamily="34" charset="0"/>
              </a:rPr>
              <a:t>Sargassum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300788" y="484188"/>
            <a:ext cx="2320925" cy="2160587"/>
            <a:chOff x="4140" y="2795"/>
            <a:chExt cx="1462" cy="1361"/>
          </a:xfrm>
        </p:grpSpPr>
        <p:pic>
          <p:nvPicPr>
            <p:cNvPr id="6" name="Picture 11" descr="IMG_0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795"/>
              <a:ext cx="1462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4214" y="3714"/>
              <a:ext cx="131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CA" i="1">
                  <a:latin typeface="Calibri" pitchFamily="34" charset="0"/>
                </a:rPr>
                <a:t>Ulva fasciata</a:t>
              </a:r>
            </a:p>
            <a:p>
              <a:pPr algn="ctr"/>
              <a:r>
                <a:rPr lang="en-CA">
                  <a:latin typeface="Calibri" pitchFamily="34" charset="0"/>
                </a:rPr>
                <a:t>(alga hijau)</a:t>
              </a: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076825" y="4081463"/>
            <a:ext cx="2233613" cy="1719262"/>
            <a:chOff x="2861" y="2478"/>
            <a:chExt cx="1407" cy="72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2861" y="2478"/>
              <a:ext cx="1407" cy="720"/>
              <a:chOff x="2925" y="2478"/>
              <a:chExt cx="1407" cy="720"/>
            </a:xfrm>
          </p:grpSpPr>
          <p:pic>
            <p:nvPicPr>
              <p:cNvPr id="11" name="Picture 3" descr="C:\Documents and Settings\Com\My Documents\My Pictures\gel alginat instant\gel alginat instant 01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6" y="2478"/>
                <a:ext cx="726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C:\Documents and Settings\Com\My Documents\My Pictures\gel alginat instant\gel alginat instant 00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2478"/>
                <a:ext cx="879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868" y="2967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Puding instan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476375" y="4127500"/>
            <a:ext cx="2159000" cy="1689100"/>
            <a:chOff x="4404" y="2976"/>
            <a:chExt cx="1360" cy="1064"/>
          </a:xfrm>
        </p:grpSpPr>
        <p:pic>
          <p:nvPicPr>
            <p:cNvPr id="14" name="Picture 1" descr="F:\DCIM\100SANPH\SANY094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7" y="2980"/>
              <a:ext cx="1353" cy="1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422" y="3584"/>
              <a:ext cx="133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Lotion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gelatin-</a:t>
              </a:r>
              <a:r>
                <a:rPr lang="en-US" b="1" dirty="0" err="1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karaginan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214313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Ekstraksi metabolik primier untuk farmasi dan kosmetika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553-DAFA-4167-BADF-ED6DF73AFC2C}" type="datetime1">
              <a:rPr lang="en-US" smtClean="0"/>
              <a:t>4/11/2019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F3073_Dreiecks-Brauna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16557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MG_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44763"/>
            <a:ext cx="172878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KJ 46 Amphime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2"/>
          <a:stretch>
            <a:fillRect/>
          </a:stretch>
        </p:blipFill>
        <p:spPr bwMode="auto">
          <a:xfrm>
            <a:off x="395288" y="4365625"/>
            <a:ext cx="1727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68538" y="836613"/>
            <a:ext cx="63373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CA" sz="2000" b="1" i="1">
                <a:latin typeface="Calibri" pitchFamily="34" charset="0"/>
              </a:rPr>
              <a:t>Ulva fasciata </a:t>
            </a:r>
            <a:r>
              <a:rPr lang="en-CA" sz="2000" b="1">
                <a:latin typeface="Calibri" pitchFamily="34" charset="0"/>
              </a:rPr>
              <a:t>(alga hijau, rumput plastik)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CA" sz="2000">
                <a:latin typeface="Calibri" pitchFamily="34" charset="0"/>
              </a:rPr>
              <a:t>Sitotoksik terhadap sel T47D (kanker payudara, IC50 28,7 </a:t>
            </a:r>
            <a:r>
              <a:rPr lang="id-ID" sz="2000">
                <a:latin typeface="Calibri" pitchFamily="34" charset="0"/>
              </a:rPr>
              <a:t>µ</a:t>
            </a:r>
            <a:r>
              <a:rPr lang="en-CA" sz="2000">
                <a:latin typeface="Calibri" pitchFamily="34" charset="0"/>
              </a:rPr>
              <a:t>g/ml) dan HeLa (kanker serviks, IC50 25,6 </a:t>
            </a:r>
            <a:r>
              <a:rPr lang="id-ID" sz="2000">
                <a:latin typeface="Calibri" pitchFamily="34" charset="0"/>
              </a:rPr>
              <a:t>µ</a:t>
            </a:r>
            <a:r>
              <a:rPr lang="en-CA" sz="2000">
                <a:latin typeface="Calibri" pitchFamily="34" charset="0"/>
              </a:rPr>
              <a:t>g/ml), bahan obat antitumor melalui penghambatan angiogenesis</a:t>
            </a:r>
          </a:p>
          <a:p>
            <a:pPr>
              <a:buFontTx/>
              <a:buAutoNum type="arabicPeriod"/>
            </a:pPr>
            <a:r>
              <a:rPr lang="en-CA" sz="2000" b="1" i="1">
                <a:latin typeface="Calibri" pitchFamily="34" charset="0"/>
              </a:rPr>
              <a:t>Turbinaria deccurens </a:t>
            </a:r>
            <a:r>
              <a:rPr lang="en-CA" sz="2000" b="1">
                <a:latin typeface="Calibri" pitchFamily="34" charset="0"/>
              </a:rPr>
              <a:t>(alga coklat, ceker embek)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CA" sz="2000">
                <a:latin typeface="Calibri" pitchFamily="34" charset="0"/>
              </a:rPr>
              <a:t>Sitotoksik terhadap sel HeLa (kanker serviks) dengan IC50 15,1 </a:t>
            </a:r>
            <a:r>
              <a:rPr lang="id-ID" sz="2000">
                <a:latin typeface="Calibri" pitchFamily="34" charset="0"/>
              </a:rPr>
              <a:t>µ</a:t>
            </a:r>
            <a:r>
              <a:rPr lang="en-CA" sz="2000">
                <a:latin typeface="Calibri" pitchFamily="34" charset="0"/>
              </a:rPr>
              <a:t>g/ml, mampu menginduksi peristiwa apoptosis pada sel HeLa melalui uji fragmentasi DNA dan pengecatan ganda akridin-oranye</a:t>
            </a:r>
            <a:endParaRPr lang="en-CA" sz="2000" b="1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CA" sz="2000" b="1">
                <a:latin typeface="Calibri" pitchFamily="34" charset="0"/>
              </a:rPr>
              <a:t>Spons laut dan karang lunak</a:t>
            </a:r>
            <a:r>
              <a:rPr lang="en-CA" sz="2000" b="1" i="1">
                <a:latin typeface="Calibri" pitchFamily="34" charset="0"/>
              </a:rPr>
              <a:t> (Rhabdastrella sp, </a:t>
            </a:r>
            <a:r>
              <a:rPr lang="en-US" sz="2000">
                <a:latin typeface="Calibri" pitchFamily="34" charset="0"/>
              </a:rPr>
              <a:t>Cribochalina, Theonella, Dendronephthya)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CA" sz="2000">
                <a:latin typeface="Calibri" pitchFamily="34" charset="0"/>
              </a:rPr>
              <a:t>sitotoksik terhadap 3 jenis sel kanker : H 460 (paru), MCF-7 (payudara), SF 268 (CNS)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CF96-7AF6-43BB-8324-D11BBB6E1BC6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042988" y="1066800"/>
            <a:ext cx="4465637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"/>
            </a:pPr>
            <a:r>
              <a:rPr lang="en-US" sz="2200">
                <a:latin typeface="Calibri" pitchFamily="34" charset="0"/>
              </a:rPr>
              <a:t>Formulasi sediaan bentuk emulsi pembawa bahan aktif antitumor dari rumput laut </a:t>
            </a:r>
          </a:p>
          <a:p>
            <a:pPr lvl="2"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"/>
            </a:pPr>
            <a:r>
              <a:rPr lang="en-US" sz="2200">
                <a:latin typeface="Calibri" pitchFamily="34" charset="0"/>
              </a:rPr>
              <a:t>Senyawa anti tumor payudara T47D dari isolat kapang MFW 26-08 (membunuh) dan kapang MFW 23-08 (menghambat)</a:t>
            </a:r>
          </a:p>
          <a:p>
            <a:pPr lvl="2"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"/>
            </a:pPr>
            <a:endParaRPr lang="en-US" sz="2200">
              <a:latin typeface="Calibri" pitchFamily="34" charset="0"/>
            </a:endParaRPr>
          </a:p>
          <a:p>
            <a:pPr lvl="2"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"/>
            </a:pPr>
            <a:r>
              <a:rPr lang="en-US" sz="2200">
                <a:latin typeface="Calibri" pitchFamily="34" charset="0"/>
              </a:rPr>
              <a:t>Antibakteri dari lendir </a:t>
            </a:r>
            <a:r>
              <a:rPr lang="id-ID" sz="2200">
                <a:latin typeface="Calibri" pitchFamily="34" charset="0"/>
              </a:rPr>
              <a:t>lele </a:t>
            </a:r>
            <a:r>
              <a:rPr lang="en-US" sz="2200">
                <a:latin typeface="Calibri" pitchFamily="34" charset="0"/>
              </a:rPr>
              <a:t>(menghambat </a:t>
            </a:r>
            <a:r>
              <a:rPr lang="id-ID" sz="2200" i="1">
                <a:latin typeface="Calibri" pitchFamily="34" charset="0"/>
              </a:rPr>
              <a:t>Vibrio parahaemolyticus</a:t>
            </a:r>
            <a:r>
              <a:rPr lang="en-US" sz="2200">
                <a:latin typeface="Calibri" pitchFamily="34" charset="0"/>
              </a:rPr>
              <a:t>)</a:t>
            </a:r>
          </a:p>
          <a:p>
            <a:pPr lvl="2"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"/>
            </a:pPr>
            <a:r>
              <a:rPr lang="en-US" sz="2200">
                <a:latin typeface="Calibri" pitchFamily="34" charset="0"/>
              </a:rPr>
              <a:t>Antibakteri dari lendir</a:t>
            </a:r>
            <a:r>
              <a:rPr lang="id-ID" sz="2200">
                <a:latin typeface="Calibri" pitchFamily="34" charset="0"/>
              </a:rPr>
              <a:t> patin </a:t>
            </a:r>
            <a:r>
              <a:rPr lang="en-US" sz="2200">
                <a:latin typeface="Calibri" pitchFamily="34" charset="0"/>
              </a:rPr>
              <a:t>menghambat pertumbuhan </a:t>
            </a:r>
            <a:r>
              <a:rPr lang="id-ID" sz="2200" i="1">
                <a:latin typeface="Calibri" pitchFamily="34" charset="0"/>
              </a:rPr>
              <a:t>B</a:t>
            </a:r>
            <a:r>
              <a:rPr lang="en-US" sz="2200" i="1">
                <a:latin typeface="Calibri" pitchFamily="34" charset="0"/>
              </a:rPr>
              <a:t>acillus </a:t>
            </a:r>
            <a:r>
              <a:rPr lang="id-ID" sz="2200" i="1">
                <a:latin typeface="Calibri" pitchFamily="34" charset="0"/>
              </a:rPr>
              <a:t>stearothermophillus</a:t>
            </a:r>
            <a:endParaRPr lang="en-US" sz="2200">
              <a:latin typeface="Calibri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89625" y="2768600"/>
            <a:ext cx="1223963" cy="1511300"/>
            <a:chOff x="2652" y="1979"/>
            <a:chExt cx="771" cy="952"/>
          </a:xfrm>
        </p:grpSpPr>
        <p:pic>
          <p:nvPicPr>
            <p:cNvPr id="4" name="Picture 6" descr="D:\PICTURE\mobile phone\Image016_edi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" y="1979"/>
              <a:ext cx="707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652" y="2704"/>
              <a:ext cx="7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MFW 26-08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329488" y="3055938"/>
            <a:ext cx="1419225" cy="1063625"/>
            <a:chOff x="3982" y="2069"/>
            <a:chExt cx="894" cy="670"/>
          </a:xfrm>
        </p:grpSpPr>
        <p:pic>
          <p:nvPicPr>
            <p:cNvPr id="7" name="Picture 15" descr="New Picture (1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2069"/>
              <a:ext cx="89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4063" y="2129"/>
              <a:ext cx="7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MFW 23-08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610350" y="871538"/>
            <a:ext cx="1936750" cy="1728787"/>
            <a:chOff x="2426" y="799"/>
            <a:chExt cx="1220" cy="1089"/>
          </a:xfrm>
        </p:grpSpPr>
        <p:pic>
          <p:nvPicPr>
            <p:cNvPr id="10" name="Picture 1" descr="black se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799"/>
              <a:ext cx="624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426" y="1522"/>
              <a:ext cx="12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v-SE" sz="1600" b="1">
                  <a:latin typeface="Calibri" pitchFamily="34" charset="0"/>
                  <a:cs typeface="Times New Roman" pitchFamily="18" charset="0"/>
                </a:rPr>
                <a:t>Sediaan emulsi dg minyak jintan hitam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602288" y="4640263"/>
            <a:ext cx="2959100" cy="1416050"/>
            <a:chOff x="2699" y="2750"/>
            <a:chExt cx="1864" cy="892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699" y="3430"/>
              <a:ext cx="18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Lendir (A) dan ekstraknya (B)</a:t>
              </a:r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701" y="2750"/>
              <a:ext cx="912" cy="711"/>
              <a:chOff x="3312" y="912"/>
              <a:chExt cx="912" cy="711"/>
            </a:xfrm>
          </p:grpSpPr>
          <p:pic>
            <p:nvPicPr>
              <p:cNvPr id="18" name="Picture 8" descr="G:\Foto penelitian lendir\Photo0021.jpg"/>
              <p:cNvPicPr>
                <a:picLocks noChangeAspect="1" noChangeArrowheads="1"/>
              </p:cNvPicPr>
              <p:nvPr/>
            </p:nvPicPr>
            <p:blipFill>
              <a:blip r:embed="rId5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912"/>
                <a:ext cx="912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4"/>
              <p:cNvSpPr txBox="1">
                <a:spLocks noChangeArrowheads="1"/>
              </p:cNvSpPr>
              <p:nvPr/>
            </p:nvSpPr>
            <p:spPr bwMode="auto">
              <a:xfrm>
                <a:off x="3676" y="1392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erpetua" pitchFamily="18" charset="0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3651" y="2750"/>
              <a:ext cx="912" cy="712"/>
              <a:chOff x="4320" y="912"/>
              <a:chExt cx="912" cy="712"/>
            </a:xfrm>
          </p:grpSpPr>
          <p:pic>
            <p:nvPicPr>
              <p:cNvPr id="16" name="Picture 3" descr="100_388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912"/>
                <a:ext cx="912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4656" y="1393"/>
                <a:ext cx="20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Perpetua" pitchFamily="18" charset="0"/>
                    <a:cs typeface="+mn-cs"/>
                  </a:rPr>
                  <a:t>B</a:t>
                </a:r>
              </a:p>
            </p:txBody>
          </p:sp>
        </p:grp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A9E-7F51-4A29-97F1-F9B9E9601E21}" type="datetime1">
              <a:rPr lang="en-US" smtClean="0"/>
              <a:t>4/11/2019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32416" y="1388780"/>
            <a:ext cx="589915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Arial" charset="0"/>
              </a:rPr>
              <a:t>Eksplorasi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ekstraksi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karakterisasi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senyawa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bioaktif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dari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mikroba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akuatik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produk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perikanan</a:t>
            </a:r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Eksplorasi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ekstraksi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karakterisasi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makromolekul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bioaktif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dari</a:t>
            </a:r>
            <a:r>
              <a:rPr lang="en-US" sz="2400" dirty="0" smtClean="0">
                <a:latin typeface="Arial" charset="0"/>
              </a:rPr>
              <a:t> biota </a:t>
            </a:r>
            <a:r>
              <a:rPr lang="en-US" sz="2400" dirty="0" err="1" smtClean="0">
                <a:latin typeface="Arial" charset="0"/>
              </a:rPr>
              <a:t>perairan</a:t>
            </a:r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Riset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ekstraksi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enzim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aplikasinya</a:t>
            </a:r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Eksplorasi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ekstraksi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karakterisasi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polimer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bioaktif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dari</a:t>
            </a:r>
            <a:r>
              <a:rPr lang="en-US" sz="2400" dirty="0" smtClean="0">
                <a:latin typeface="Arial" charset="0"/>
              </a:rPr>
              <a:t> biota </a:t>
            </a:r>
            <a:r>
              <a:rPr lang="en-US" sz="2400" dirty="0" err="1" smtClean="0">
                <a:latin typeface="Arial" charset="0"/>
              </a:rPr>
              <a:t>perairan</a:t>
            </a:r>
            <a:endParaRPr lang="en-US" sz="24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Pengembangan</a:t>
            </a:r>
            <a:r>
              <a:rPr lang="en-US" sz="2400" dirty="0" smtClean="0">
                <a:latin typeface="Arial" charset="0"/>
              </a:rPr>
              <a:t> proses </a:t>
            </a:r>
            <a:r>
              <a:rPr lang="en-US" sz="2400" dirty="0" err="1" smtClean="0">
                <a:latin typeface="Arial" charset="0"/>
              </a:rPr>
              <a:t>boremediasi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3044825" cy="2243138"/>
            <a:chOff x="1154" y="864"/>
            <a:chExt cx="1918" cy="1413"/>
          </a:xfrm>
        </p:grpSpPr>
        <p:pic>
          <p:nvPicPr>
            <p:cNvPr id="5" name="Picture 5" descr="KJ 48D- Ircinia s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864"/>
              <a:ext cx="1836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154" y="2016"/>
              <a:ext cx="1918" cy="261"/>
              <a:chOff x="86" y="1924"/>
              <a:chExt cx="2062" cy="261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86" y="1924"/>
                <a:ext cx="2062" cy="261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b="1">
                  <a:effectLst/>
                  <a:latin typeface="Arial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23" y="1937"/>
                <a:ext cx="19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 b="1">
                    <a:effectLst/>
                    <a:latin typeface="Arial" charset="0"/>
                  </a:rPr>
                  <a:t>Xestospongia sp  (High Toxicity</a:t>
                </a:r>
                <a:r>
                  <a:rPr lang="en-US" b="1">
                    <a:effectLst/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1438" y="1844675"/>
            <a:ext cx="2916237" cy="2217738"/>
            <a:chOff x="1200" y="2608"/>
            <a:chExt cx="1837" cy="1397"/>
          </a:xfrm>
        </p:grpSpPr>
        <p:pic>
          <p:nvPicPr>
            <p:cNvPr id="10" name="Picture 10" descr="Fam Axinellida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08"/>
              <a:ext cx="1837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200" y="3744"/>
              <a:ext cx="1824" cy="261"/>
              <a:chOff x="86" y="3807"/>
              <a:chExt cx="1594" cy="261"/>
            </a:xfrm>
          </p:grpSpPr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86" y="3807"/>
                <a:ext cx="1594" cy="261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b="1">
                  <a:effectLst/>
                  <a:latin typeface="Arial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96" y="3820"/>
                <a:ext cx="155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 b="1">
                    <a:effectLst/>
                    <a:latin typeface="Arial" charset="0"/>
                  </a:rPr>
                  <a:t>Axinellidae  (Antibacterial</a:t>
                </a:r>
                <a:r>
                  <a:rPr lang="en-US" b="1">
                    <a:effectLst/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3644900"/>
            <a:ext cx="2987675" cy="2232025"/>
            <a:chOff x="3600" y="2357"/>
            <a:chExt cx="1872" cy="1387"/>
          </a:xfrm>
        </p:grpSpPr>
        <p:pic>
          <p:nvPicPr>
            <p:cNvPr id="15" name="Picture 15" descr="Demospongia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2357"/>
              <a:ext cx="1837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600" y="3483"/>
              <a:ext cx="1872" cy="261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b="1">
                <a:effectLst/>
                <a:latin typeface="Arial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767" y="3512"/>
              <a:ext cx="155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effectLst/>
                  <a:latin typeface="Arial" charset="0"/>
                </a:rPr>
                <a:t>Demonspongia (Antitumor)</a:t>
              </a:r>
              <a:endParaRPr lang="en-US" b="1">
                <a:effectLst/>
                <a:latin typeface="Arial" charset="0"/>
              </a:endParaRPr>
            </a:p>
          </p:txBody>
        </p:sp>
      </p:grpSp>
      <p:pic>
        <p:nvPicPr>
          <p:cNvPr id="18" name="Picture 19" descr="KJ 05 - Sinula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2987675" cy="1412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D6F3-1882-4986-87CE-479B4F3027EB}" type="datetime1">
              <a:rPr lang="en-US" smtClean="0"/>
              <a:t>4/11/2019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27</a:t>
            </a:fld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291840" y="979714"/>
            <a:ext cx="1093561" cy="5559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484438" y="2538413"/>
            <a:ext cx="1524000" cy="823912"/>
            <a:chOff x="1981200" y="3124200"/>
            <a:chExt cx="1524000" cy="823359"/>
          </a:xfrm>
        </p:grpSpPr>
        <p:sp>
          <p:nvSpPr>
            <p:cNvPr id="3" name="Right Arrow 2"/>
            <p:cNvSpPr/>
            <p:nvPr/>
          </p:nvSpPr>
          <p:spPr>
            <a:xfrm>
              <a:off x="2362200" y="3124200"/>
              <a:ext cx="977900" cy="48386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981200" y="3581093"/>
              <a:ext cx="1524000" cy="36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Aharoni" pitchFamily="2" charset="-79"/>
                  <a:cs typeface="Aharoni" pitchFamily="2" charset="-79"/>
                </a:rPr>
                <a:t>Hydrolysis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6400800" y="4537075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924300" y="3317875"/>
            <a:ext cx="2439988" cy="3063875"/>
            <a:chOff x="3581400" y="3200400"/>
            <a:chExt cx="2440420" cy="306393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200400"/>
              <a:ext cx="244042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038681" y="5867452"/>
              <a:ext cx="1524270" cy="39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Aharoni" pitchFamily="2" charset="-79"/>
                  <a:cs typeface="Aharoni" pitchFamily="2" charset="-79"/>
                </a:rPr>
                <a:t>Fermentasi</a:t>
              </a:r>
            </a:p>
          </p:txBody>
        </p:sp>
      </p:grp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066800" y="4217988"/>
            <a:ext cx="2570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Selulosa dalam rumput laut dihidrolisis dengan selulase dari bak (</a:t>
            </a:r>
            <a:r>
              <a:rPr lang="en-US" i="1">
                <a:latin typeface="Calibri" pitchFamily="34" charset="0"/>
              </a:rPr>
              <a:t>Pseudomonas fluorescens</a:t>
            </a:r>
            <a:r>
              <a:rPr lang="en-US">
                <a:latin typeface="Calibri" pitchFamily="34" charset="0"/>
              </a:rPr>
              <a:t>) atau kapang (</a:t>
            </a:r>
            <a:r>
              <a:rPr lang="en-US" i="1">
                <a:latin typeface="Calibri" pitchFamily="34" charset="0"/>
              </a:rPr>
              <a:t>Trichoderma viridae) </a:t>
            </a:r>
            <a:r>
              <a:rPr lang="en-US">
                <a:latin typeface="Calibri" pitchFamily="34" charset="0"/>
              </a:rPr>
              <a:t>menghasilkan glukosa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787900" y="1890713"/>
            <a:ext cx="35512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latin typeface="Calibri" pitchFamily="34" charset="0"/>
              </a:rPr>
              <a:t>Glukosa difermentasi dg bakteri (</a:t>
            </a:r>
            <a:r>
              <a:rPr lang="en-US" i="1">
                <a:latin typeface="Calibri" pitchFamily="34" charset="0"/>
              </a:rPr>
              <a:t>Pitchia angophorae</a:t>
            </a:r>
            <a:r>
              <a:rPr lang="en-US">
                <a:latin typeface="Calibri" pitchFamily="34" charset="0"/>
              </a:rPr>
              <a:t>) atau ragi (</a:t>
            </a:r>
            <a:r>
              <a:rPr lang="en-US" i="1">
                <a:latin typeface="Calibri" pitchFamily="34" charset="0"/>
              </a:rPr>
              <a:t>Saccharomyces cerevisiae</a:t>
            </a:r>
            <a:r>
              <a:rPr lang="en-US">
                <a:latin typeface="Calibri" pitchFamily="34" charset="0"/>
              </a:rPr>
              <a:t>) menghasilkan etanol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467600" y="4537075"/>
            <a:ext cx="1371600" cy="747713"/>
            <a:chOff x="7467600" y="4419600"/>
            <a:chExt cx="1371600" cy="747159"/>
          </a:xfrm>
        </p:grpSpPr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467600" y="4419600"/>
              <a:ext cx="1371600" cy="45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Aharoni" pitchFamily="2" charset="-79"/>
                  <a:cs typeface="Aharoni" pitchFamily="2" charset="-79"/>
                </a:rPr>
                <a:t>Ethanol</a:t>
              </a: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7620000" y="4800318"/>
              <a:ext cx="1219200" cy="3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latin typeface="Calibri" pitchFamily="34" charset="0"/>
                </a:rPr>
                <a:t>(C</a:t>
              </a:r>
              <a:r>
                <a:rPr lang="en-US" b="1" baseline="-25000">
                  <a:latin typeface="Calibri" pitchFamily="34" charset="0"/>
                </a:rPr>
                <a:t>2</a:t>
              </a:r>
              <a:r>
                <a:rPr lang="en-US" b="1">
                  <a:latin typeface="Calibri" pitchFamily="34" charset="0"/>
                </a:rPr>
                <a:t>H</a:t>
              </a:r>
              <a:r>
                <a:rPr lang="en-US" b="1" baseline="-25000">
                  <a:latin typeface="Calibri" pitchFamily="34" charset="0"/>
                </a:rPr>
                <a:t>5</a:t>
              </a:r>
              <a:r>
                <a:rPr lang="en-US" b="1">
                  <a:latin typeface="Calibri" pitchFamily="34" charset="0"/>
                </a:rPr>
                <a:t>OH)</a:t>
              </a: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3203575" y="1098550"/>
            <a:ext cx="1400175" cy="1501775"/>
            <a:chOff x="2475709" y="1676400"/>
            <a:chExt cx="1400737" cy="150151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676400"/>
              <a:ext cx="676046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urved Right Arrow 15"/>
            <p:cNvSpPr/>
            <p:nvPr/>
          </p:nvSpPr>
          <p:spPr>
            <a:xfrm rot="1701266">
              <a:off x="2475709" y="2263674"/>
              <a:ext cx="457384" cy="914242"/>
            </a:xfrm>
            <a:prstGeom prst="curvedRightArrow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950913" y="1412875"/>
            <a:ext cx="1676400" cy="2500313"/>
            <a:chOff x="381000" y="1295400"/>
            <a:chExt cx="1676400" cy="2499758"/>
          </a:xfrm>
        </p:grpSpPr>
        <p:pic>
          <p:nvPicPr>
            <p:cNvPr id="18" name="Picture 3" descr="Image031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95400"/>
              <a:ext cx="1590675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457200" y="3428527"/>
              <a:ext cx="1600200" cy="36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i="1">
                  <a:latin typeface="Calibri" pitchFamily="34" charset="0"/>
                </a:rPr>
                <a:t>Sargassum Sp</a:t>
              </a:r>
            </a:p>
          </p:txBody>
        </p: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4138613" y="2443163"/>
            <a:ext cx="1371600" cy="671512"/>
            <a:chOff x="4267200" y="2514600"/>
            <a:chExt cx="1371600" cy="670960"/>
          </a:xfrm>
        </p:grpSpPr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4267200" y="2514600"/>
              <a:ext cx="1371600" cy="36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Aharoni" pitchFamily="2" charset="-79"/>
                  <a:cs typeface="Aharoni" pitchFamily="2" charset="-79"/>
                </a:rPr>
                <a:t>Glukosa</a:t>
              </a:r>
            </a:p>
          </p:txBody>
        </p: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4267200" y="2819149"/>
              <a:ext cx="1219200" cy="36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Aharoni" pitchFamily="2" charset="-79"/>
                  <a:cs typeface="Aharoni" pitchFamily="2" charset="-79"/>
                </a:rPr>
                <a:t>(C6H12O6)</a:t>
              </a:r>
            </a:p>
          </p:txBody>
        </p:sp>
      </p:grp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179513" y="1092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haroni" pitchFamily="2" charset="-79"/>
                <a:cs typeface="Aharoni" pitchFamily="2" charset="-79"/>
              </a:rPr>
              <a:t>(1 </a:t>
            </a:r>
            <a:r>
              <a:rPr lang="en-US">
                <a:latin typeface="Aharoni" pitchFamily="2" charset="-79"/>
                <a:cs typeface="Aharoni" pitchFamily="2" charset="-79"/>
              </a:rPr>
              <a:t>ton)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620000" y="545147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Aharoni" pitchFamily="2" charset="-79"/>
                <a:cs typeface="Aharoni" pitchFamily="2" charset="-79"/>
              </a:rPr>
              <a:t>(25 Liter)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414338"/>
            <a:ext cx="9144000" cy="711200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 anchor="ctr">
            <a:spAutoFit/>
          </a:bodyPr>
          <a:lstStyle/>
          <a:p>
            <a:pPr marL="2743200">
              <a:lnSpc>
                <a:spcPct val="120000"/>
              </a:lnSpc>
            </a:pPr>
            <a:r>
              <a:rPr lang="en-US" sz="2400" b="1" u="sng">
                <a:solidFill>
                  <a:srgbClr val="FFFF00"/>
                </a:solidFill>
                <a:latin typeface="Trebuchet MS" pitchFamily="34" charset="0"/>
                <a:cs typeface="Times New Roman" pitchFamily="18" charset="0"/>
              </a:rPr>
              <a:t>RUMPUT LAUT SEBAGAI SUMBER ENERGI</a:t>
            </a:r>
            <a:endParaRPr lang="en-GB" sz="2400" b="1" u="sng">
              <a:solidFill>
                <a:srgbClr val="FFFF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56AC-094D-4C10-BFF2-AE2F969D9802}" type="datetime1">
              <a:rPr lang="en-US" smtClean="0"/>
              <a:t>4/11/2019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1182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92388" y="1182688"/>
            <a:ext cx="64103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CA" sz="2000" b="1">
                <a:latin typeface="Arial Unicode MS" pitchFamily="34" charset="-128"/>
              </a:rPr>
              <a:t>Alga hijau, </a:t>
            </a:r>
          </a:p>
          <a:p>
            <a:pPr>
              <a:spcBef>
                <a:spcPct val="30000"/>
              </a:spcBef>
            </a:pPr>
            <a:r>
              <a:rPr lang="en-CA" sz="2000" b="1">
                <a:latin typeface="Arial Unicode MS" pitchFamily="34" charset="-128"/>
              </a:rPr>
              <a:t>     </a:t>
            </a:r>
            <a:r>
              <a:rPr lang="en-CA" sz="2000">
                <a:latin typeface="Arial Unicode MS" pitchFamily="34" charset="-128"/>
              </a:rPr>
              <a:t>Sitotoksik terhadap sel T47D (kanker payudara, IC50 28,7 </a:t>
            </a:r>
            <a:r>
              <a:rPr lang="id-ID" sz="2000">
                <a:latin typeface="Arial Unicode MS" pitchFamily="34" charset="-128"/>
              </a:rPr>
              <a:t>µ</a:t>
            </a:r>
            <a:r>
              <a:rPr lang="en-CA" sz="2000">
                <a:latin typeface="Arial Unicode MS" pitchFamily="34" charset="-128"/>
              </a:rPr>
              <a:t>g/ml) dan HeLa (kanker serviks, IC50 25,6 </a:t>
            </a:r>
            <a:r>
              <a:rPr lang="id-ID" sz="2000">
                <a:latin typeface="Arial Unicode MS" pitchFamily="34" charset="-128"/>
              </a:rPr>
              <a:t>µ</a:t>
            </a:r>
            <a:r>
              <a:rPr lang="en-CA" sz="2000">
                <a:latin typeface="Arial Unicode MS" pitchFamily="34" charset="-128"/>
              </a:rPr>
              <a:t>g/ml), bahan obat antitumor melalui penghambatan angiogenesis</a:t>
            </a:r>
          </a:p>
          <a:p>
            <a:pPr eaLnBrk="1" hangingPunct="1">
              <a:buFontTx/>
              <a:buAutoNum type="arabicPeriod"/>
            </a:pPr>
            <a:endParaRPr lang="en-CA" sz="2000" b="1">
              <a:latin typeface="Arial Unicode MS" pitchFamily="34" charset="-128"/>
            </a:endParaRPr>
          </a:p>
          <a:p>
            <a:r>
              <a:rPr lang="en-CA" sz="2000" b="1">
                <a:latin typeface="Arial Unicode MS" pitchFamily="34" charset="-128"/>
              </a:rPr>
              <a:t>2</a:t>
            </a:r>
            <a:r>
              <a:rPr lang="en-CA" sz="2000" b="1" i="1">
                <a:latin typeface="Arial Unicode MS" pitchFamily="34" charset="-128"/>
              </a:rPr>
              <a:t>. </a:t>
            </a:r>
            <a:r>
              <a:rPr lang="en-CA" sz="2000" b="1">
                <a:latin typeface="Arial Unicode MS" pitchFamily="34" charset="-128"/>
              </a:rPr>
              <a:t>Alga coklat</a:t>
            </a:r>
          </a:p>
          <a:p>
            <a:pPr>
              <a:spcBef>
                <a:spcPct val="30000"/>
              </a:spcBef>
            </a:pPr>
            <a:r>
              <a:rPr lang="en-CA" sz="2000" b="1">
                <a:latin typeface="Arial Unicode MS" pitchFamily="34" charset="-128"/>
              </a:rPr>
              <a:t>     </a:t>
            </a:r>
            <a:r>
              <a:rPr lang="en-CA" sz="2000">
                <a:latin typeface="Arial Unicode MS" pitchFamily="34" charset="-128"/>
              </a:rPr>
              <a:t>Sitotoksik terhadap sel HeLa (kanker serviks) dengan IC50 15,1 </a:t>
            </a:r>
            <a:r>
              <a:rPr lang="id-ID" sz="2000">
                <a:latin typeface="Arial Unicode MS" pitchFamily="34" charset="-128"/>
              </a:rPr>
              <a:t>µ</a:t>
            </a:r>
            <a:r>
              <a:rPr lang="en-CA" sz="2000">
                <a:latin typeface="Arial Unicode MS" pitchFamily="34" charset="-128"/>
              </a:rPr>
              <a:t>g/ml, mampu menginduksi peristiwa apoptosis pada sel HeLa melalui uji fragmentasi DNA dan pengecatan ganda akridin-oranye</a:t>
            </a:r>
          </a:p>
        </p:txBody>
      </p:sp>
      <p:pic>
        <p:nvPicPr>
          <p:cNvPr id="4" name="Picture 6" descr="DSCF3073_Dreiecks-Brauna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81075"/>
            <a:ext cx="1254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1F9F-092E-414E-A666-CB644794D78B}" type="datetime1">
              <a:rPr lang="en-US" smtClean="0"/>
              <a:t>4/11/2019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907768"/>
            <a:ext cx="9300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Bioteknologi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makhluk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: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, Fungi/</a:t>
            </a:r>
            <a:r>
              <a:rPr lang="en-US" sz="2400" dirty="0" err="1" smtClean="0"/>
              <a:t>kapang</a:t>
            </a:r>
            <a:r>
              <a:rPr lang="en-US" sz="2400" dirty="0" smtClean="0"/>
              <a:t>/</a:t>
            </a:r>
            <a:r>
              <a:rPr lang="en-US" sz="2400" dirty="0" err="1" smtClean="0"/>
              <a:t>Jamur</a:t>
            </a:r>
            <a:r>
              <a:rPr lang="en-US" sz="2400" dirty="0" smtClean="0"/>
              <a:t>, virus, </a:t>
            </a:r>
            <a:r>
              <a:rPr lang="en-US" sz="2400" dirty="0" err="1" smtClean="0"/>
              <a:t>enzim</a:t>
            </a:r>
            <a:r>
              <a:rPr lang="en-US" sz="2400" dirty="0" smtClean="0"/>
              <a:t>, flora (</a:t>
            </a:r>
            <a:r>
              <a:rPr lang="en-US" sz="2400" dirty="0" err="1" smtClean="0"/>
              <a:t>rumput</a:t>
            </a:r>
            <a:r>
              <a:rPr lang="en-US" sz="2400" dirty="0" smtClean="0"/>
              <a:t> </a:t>
            </a:r>
            <a:r>
              <a:rPr lang="en-US" sz="2400" dirty="0" err="1" smtClean="0"/>
              <a:t>laut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fauna (</a:t>
            </a:r>
            <a:r>
              <a:rPr lang="en-US" sz="2400" dirty="0" err="1" smtClean="0"/>
              <a:t>Ikan</a:t>
            </a:r>
            <a:r>
              <a:rPr lang="en-US" sz="2400" dirty="0" smtClean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b="1" dirty="0" err="1" smtClean="0"/>
              <a:t>Kaitan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ilmu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bioteknologi</a:t>
            </a:r>
            <a:r>
              <a:rPr lang="en-US" sz="2400" dirty="0" smtClean="0"/>
              <a:t>: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</a:t>
            </a:r>
            <a:r>
              <a:rPr lang="en-US" sz="2400" dirty="0" smtClean="0"/>
              <a:t>, </a:t>
            </a:r>
            <a:r>
              <a:rPr lang="en-US" sz="2400" dirty="0" err="1" smtClean="0"/>
              <a:t>biokimia</a:t>
            </a:r>
            <a:r>
              <a:rPr lang="en-US" sz="2400" dirty="0" smtClean="0"/>
              <a:t>, </a:t>
            </a:r>
            <a:r>
              <a:rPr lang="en-US" sz="2400" dirty="0" err="1" smtClean="0"/>
              <a:t>biomolekuler</a:t>
            </a:r>
            <a:r>
              <a:rPr lang="en-US" sz="2400" dirty="0" smtClean="0"/>
              <a:t>, </a:t>
            </a:r>
            <a:r>
              <a:rPr lang="en-US" sz="2400" dirty="0" err="1" smtClean="0"/>
              <a:t>mikrobiologi</a:t>
            </a:r>
            <a:r>
              <a:rPr lang="en-US" sz="2400" dirty="0" smtClean="0"/>
              <a:t>, </a:t>
            </a:r>
            <a:r>
              <a:rPr lang="en-US" sz="2400" dirty="0" err="1" smtClean="0"/>
              <a:t>genetika</a:t>
            </a:r>
            <a:r>
              <a:rPr lang="en-US" sz="2400" dirty="0" smtClean="0"/>
              <a:t>,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computer.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err="1" smtClean="0"/>
              <a:t>Tujuannya</a:t>
            </a:r>
            <a:r>
              <a:rPr lang="en-US" sz="2400" dirty="0" smtClean="0"/>
              <a:t>: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non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(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kecantikan</a:t>
            </a:r>
            <a:r>
              <a:rPr lang="en-US" sz="2400" dirty="0" smtClean="0"/>
              <a:t>,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industry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)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355775" y="2181503"/>
            <a:ext cx="444137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38356" y="3627127"/>
            <a:ext cx="444137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DE0D-7305-4951-899D-F8F7F7CD41B5}" type="datetime1">
              <a:rPr lang="en-US" smtClean="0"/>
              <a:t>4/11/2019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536" y="29094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metabolic </a:t>
            </a:r>
            <a:r>
              <a:rPr lang="en-US" dirty="0" err="1" smtClean="0"/>
              <a:t>sekunder</a:t>
            </a:r>
            <a:endParaRPr lang="en-US" dirty="0" smtClean="0"/>
          </a:p>
          <a:p>
            <a:r>
              <a:rPr lang="en-US" dirty="0" smtClean="0"/>
              <a:t>b.1.</a:t>
            </a:r>
            <a:r>
              <a:rPr lang="en-US" dirty="0" smtClean="0"/>
              <a:t>Proses </a:t>
            </a:r>
            <a:r>
              <a:rPr lang="en-US" dirty="0" err="1" smtClean="0"/>
              <a:t>ekstraksi</a:t>
            </a:r>
            <a:r>
              <a:rPr lang="en-US" dirty="0" smtClean="0"/>
              <a:t> Na-</a:t>
            </a:r>
            <a:r>
              <a:rPr lang="en-US" dirty="0" err="1" smtClean="0"/>
              <a:t>alginat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624508"/>
              </p:ext>
            </p:extLst>
          </p:nvPr>
        </p:nvGraphicFramePr>
        <p:xfrm>
          <a:off x="983673" y="1537855"/>
          <a:ext cx="5560300" cy="382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5293216"/>
            <a:ext cx="2613890" cy="954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7450" y="6228066"/>
            <a:ext cx="19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G-G-G-M-M-M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84" y="4082771"/>
            <a:ext cx="856817" cy="856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75" y="1214464"/>
            <a:ext cx="5257800" cy="10763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83835" y="2586022"/>
            <a:ext cx="1134381" cy="1265090"/>
            <a:chOff x="2400838" y="1688677"/>
            <a:chExt cx="1021854" cy="1021854"/>
          </a:xfrm>
        </p:grpSpPr>
        <p:sp>
          <p:nvSpPr>
            <p:cNvPr id="18" name="Oval 17"/>
            <p:cNvSpPr/>
            <p:nvPr/>
          </p:nvSpPr>
          <p:spPr>
            <a:xfrm>
              <a:off x="2400838" y="1688677"/>
              <a:ext cx="1021854" cy="1021854"/>
            </a:xfrm>
            <a:prstGeom prst="ellipse">
              <a:avLst/>
            </a:prstGeom>
            <a:blipFill dpi="0" rotWithShape="0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 txBox="1"/>
            <p:nvPr/>
          </p:nvSpPr>
          <p:spPr>
            <a:xfrm>
              <a:off x="2550485" y="1838324"/>
              <a:ext cx="722560" cy="72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Sargassum</a:t>
              </a:r>
              <a:endParaRPr lang="en-US" sz="12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05678" y="2544007"/>
            <a:ext cx="3906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 =  </a:t>
            </a:r>
            <a:r>
              <a:rPr lang="en-US" dirty="0" err="1" smtClean="0"/>
              <a:t>Bubur</a:t>
            </a:r>
            <a:r>
              <a:rPr lang="en-US" dirty="0" smtClean="0"/>
              <a:t> alginate </a:t>
            </a:r>
          </a:p>
          <a:p>
            <a:r>
              <a:rPr lang="en-US" dirty="0" err="1" smtClean="0"/>
              <a:t>Bubur</a:t>
            </a:r>
            <a:r>
              <a:rPr lang="en-US" dirty="0" smtClean="0"/>
              <a:t> alginate + </a:t>
            </a:r>
            <a:r>
              <a:rPr lang="en-US" dirty="0" err="1" smtClean="0"/>
              <a:t>HCl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As. Alginate + </a:t>
            </a:r>
            <a:r>
              <a:rPr lang="en-US" dirty="0" err="1" smtClean="0">
                <a:sym typeface="Wingdings" panose="05000000000000000000" pitchFamily="2" charset="2"/>
              </a:rPr>
              <a:t>ampas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baseline="-25000" dirty="0">
              <a:sym typeface="Wingdings" panose="05000000000000000000" pitchFamily="2" charset="2"/>
            </a:endParaRPr>
          </a:p>
          <a:p>
            <a:r>
              <a:rPr lang="en-US" baseline="-25000" dirty="0" smtClean="0"/>
              <a:t>  </a:t>
            </a:r>
            <a:r>
              <a:rPr lang="en-US" dirty="0" smtClean="0"/>
              <a:t>As. </a:t>
            </a:r>
            <a:r>
              <a:rPr lang="en-US" dirty="0" err="1" smtClean="0"/>
              <a:t>Alginat</a:t>
            </a:r>
            <a:r>
              <a:rPr lang="en-US" dirty="0" smtClean="0"/>
              <a:t> +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Na-</a:t>
            </a:r>
            <a:r>
              <a:rPr lang="en-US" dirty="0" err="1" smtClean="0">
                <a:sym typeface="Wingdings" panose="05000000000000000000" pitchFamily="2" charset="2"/>
              </a:rPr>
              <a:t>alginat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22" name="Down Arrow 21"/>
          <p:cNvSpPr/>
          <p:nvPr/>
        </p:nvSpPr>
        <p:spPr>
          <a:xfrm>
            <a:off x="10404764" y="3929002"/>
            <a:ext cx="132838" cy="22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83835" y="5071536"/>
            <a:ext cx="542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Bubur</a:t>
            </a:r>
            <a:r>
              <a:rPr lang="en-US" dirty="0" smtClean="0"/>
              <a:t> alginate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H-</a:t>
            </a:r>
            <a:r>
              <a:rPr lang="en-US" dirty="0" err="1" smtClean="0">
                <a:sym typeface="Wingdings" panose="05000000000000000000" pitchFamily="2" charset="2"/>
              </a:rPr>
              <a:t>alg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err="1" smtClean="0">
                <a:sym typeface="Wingdings" panose="05000000000000000000" pitchFamily="2" charset="2"/>
              </a:rPr>
              <a:t>NaCl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err="1" smtClean="0">
                <a:sym typeface="Wingdings" panose="05000000000000000000" pitchFamily="2" charset="2"/>
              </a:rPr>
              <a:t>ampas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selulosa</a:t>
            </a:r>
            <a:r>
              <a:rPr lang="en-US" dirty="0" smtClean="0">
                <a:sym typeface="Wingdings" panose="05000000000000000000" pitchFamily="2" charset="2"/>
              </a:rPr>
              <a:t>) 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H-</a:t>
            </a:r>
            <a:r>
              <a:rPr lang="en-US" dirty="0" err="1" smtClean="0">
                <a:sym typeface="Wingdings" panose="05000000000000000000" pitchFamily="2" charset="2"/>
              </a:rPr>
              <a:t>alg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 smtClean="0">
                <a:sym typeface="Wingdings" panose="05000000000000000000" pitchFamily="2" charset="2"/>
              </a:rPr>
              <a:t>  Na-</a:t>
            </a:r>
            <a:r>
              <a:rPr lang="en-US" dirty="0" err="1" smtClean="0">
                <a:sym typeface="Wingdings" panose="05000000000000000000" pitchFamily="2" charset="2"/>
              </a:rPr>
              <a:t>alg</a:t>
            </a:r>
            <a:r>
              <a:rPr lang="en-US" dirty="0" smtClean="0">
                <a:sym typeface="Wingdings" panose="05000000000000000000" pitchFamily="2" charset="2"/>
              </a:rPr>
              <a:t> +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 + CO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(gas)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68" y="601364"/>
            <a:ext cx="5905500" cy="1609725"/>
          </a:xfrm>
          <a:prstGeom prst="rect">
            <a:avLst/>
          </a:prstGeom>
        </p:spPr>
      </p:pic>
      <p:sp>
        <p:nvSpPr>
          <p:cNvPr id="5" name="AutoShape 2" descr="data:image/png;base64,iVBORw0KGgoAAAANSUhEUgAAAQQAAADCCAMAAACYEEwlAAAB7FBMVEX///8AAAAA///7+/v/AAD4+Pjz8/Pr6+vR0dHu7u719fXDw8PU1NT//f0AxcXFxcW8vLzb29vh4eG3t7fLy8vl5eUAk5MAycmtra2np6cAtrYArq6zAAAApKQAvr4AcXEAhYUA19fOAAAAn58AeXmfAADBAAAA4eHQAACcnJwA7OwAjY3pAAAAgICtAADfAAB1dXWHh4d8AADyAAB7AACVAACUlJSJAABtAAAjIyNDQ0MwMDBOTk5YWFilAAAcHBz/MjJoaGjHuLgAZ2c7Ozv/ICCau7to///6Q0Ok//+7yMiVd3eRPT1TioqksLCO///1Y2OQVFR/o6PL2tqWMDDC//+wycm2pqa7mpqq8PB0p6ejYGCMZ2f8QUF7//+vh4ekkZFwmprneHh+k5N6JiZfiYnU6el8T0/i//+bTExJoaHel5c4dnbZysq1PDxHpaW9goKDGhprioqCQED/eHiCxMT3V1eiTEyZGRmHcHC9JydPuLh5Rkbuj49sVVVuHh7TrKy/cnJbEBBnKCizenq6W1u55eWVISGhU1PmJCRosrKSyclfdnYhRERo4eG0JSXbZmZyYmLaLy/HaWnng4PCTk7iTU343NxfNzc4ZWVv1NTHfn54MjKySEiF1dWqLy9OPT3STEzqsbFWExPmZFMCAAAgAElEQVR4nO19iV8bR5ZwqVt9SS2pT6lbt9CFLoQQCHxhLBsJCyQbQSQC2IgA9gSLEOP4Conj2XEOiCfJTjL5YsfefLPfP/pVtw50As7Osev1+/1sJHV3ddWrd1a99wqAfxKYZFL5I8h65Q/NCyj8I8p6HP7BJUZU/vCS8gcwMgv/R4UQ+8/q3D8HsHOaC5oLADsP/2gAGNZcuKjBQUhz/pyGA7zmylmNCZg0Z65oJEBoNOc1CUBdvKg88TZBCo6cuETJGhEQwzpaA6limOU0NACXBKCR4Q0yuJgAQEqA83Dk5DAYvogCehj9V3f87wlnU4ATSPTSJUAIJCGfA5iJ5HgNhptIktSwwESyIsSMQJJAwwBaIMEZ9QnqX93xvydcGQbyFQ05fAFIVzQhSQPYc5qEXoNxZzVXRA2NXtBc4TQCOHtOo9BF4pwGv5IAqbMKqbw9IGsoAKfaBGcb1aRYONvY2YRO4YML54AmgcJxg7MXcHgfuHQOB4KGCmkIwL1dSICiEIpGESTgn3Os+gcigtecuXhRAnrNxTOaEGCvaC5qhoHurOaM5pIOXID3nH+r2AFqQ1ULAlHPKcKOEGhVN9KCDv7RCXpltChNEvAPxpqIlifeLkDfMrX/e2DHP3QP+91Pk2n879iX/wKkZ9NHX4iT7tZxurbvE9oPApXf++qyPfCn342Ftn7/F0E/pA0s1T9Tm4FHx1M3xnM8xAIqciRFiyxOjk7/lEw0usWc8C4d39Y6OTazFF3qd/MJsBTQDp30vuOBPVJSK9Pp6df1z8+SD7QPj31O4gBHszTRFG4Vf2BgsNbafCAwf7wtKHG8ciuDC7gJFTBuTPsgWj5tn3mmtXF6cSod/fi0z/YCPUuboCiHfdGDWfuMNrDCqb9/Ft2Z+qgPh6O3Ax8ufimluFT7DTvp3KpTX8qU2MD1B/adPm+svFrDTSEesAxomT5pLDAxcDJRq4M3cZQEBEwP9Dip8ORKcsa+enTL0trplU56zYTqeR7DQ1zjp9nvnyyu2Iq+mOuJ3x+f7DczawM/a8eXdKjYjSRq1+31+P4tMDMz1McMqtin4yOBkMx0EDC+AF4v3+JIHBC37/V7c3lypPKxFKLFtofF1Ufz0bXGt9uD2pHTYiE9FLdPBEKMSW6XgKTbF0Y8zgRZIfs9+iy6NLXY51rOjFwLfnZ7aGi2zw2faZnp79M9eQXbj0Qsvty9+PSQ0PNZdvLnqSH7M1rovpzeMuaWS1DWpP0zP8Wlfl3vgFfap9qJnR4CecGK/AHxlY55lB2L9qWSnAO5hcQIjutzHZQHkn11iN6MINYX9uufD/aWkTsDP/0QyPXplDkSjKzfX7SPHjzw952/DlhNPgj0nK2FGHITcR9r07N3+80zEGNBxBM7TiiWJ+b7XZIsEIPezbh2vLdiwueig7f7PAu7nUVstvX0zoe/nVrCoiv2e737umEOx4rHP/vRj32vLVQj+eMV/sqn/a7QPgQJ+tjKN725ARL72ng/EivZIAE7FDJBdX1u6QWBfsK45Moc/yQ2/6z/xeXYCWbjykd9L2XcZl8fcq9BOtAPCdRlSIKX39jeGnja5wLp6jcTDdjfN/S9Zrx/wsMZW/+uHjqON1R3+jAKBLZqrr6581Jd73PhZCS83O2PBOdJSMg5+yPhvu14Wiac/YnUdGK3m0CF5Dq+qtU+t/RHglhTwLTLle+7ENCPEsT6E0S+P7cZtg/7Y1cBythfbQmnRwJPoXzt09YbI4HlGUVrcFB+WX19Hqa9yz1/Nwk1g0TnsiDu4hFO2gBzbfTukan2V7flqvaVGSVjvytdINAEowqXkMtxudYRsYMPeVeh56OYDK8pTTihJouUTCnZRMn80XVWp4g2iy1fa0VqVbMUA0zq94wDuYpE1hk90839VKGOBD3fpukFklVfY6h6kPDlhY6mG9BAQudwegGtL0efrVYK0DAJVhXiY4X2FZ6Q1+MK9XgQkwRBYHCAFs3IS6vLGBKBHELZpgXLm2S6FEEQxKZMFi0QfAvvY3yKkaBKpvIWBQnWAqBaB6KTZQpQPpvRp/CqyKBMqxbgMaDagLgZuZW1uJb5tqbrLRSrRlWe0LJ0jK10ZBXMjmkD543Zq4grB0RSBpSp2VeIEy8ch2tBfQJrfZQy0YmQ9Je1X87HbLFgvpIQhJCMiU3WkQC7YfMiKGJReJ4lORPe8l74DuhzZyxGVzBo2wCSwJDQCW0OkwKh0LYVQTwKGRECK7TOCyFLsqASCnINca5vSEDfil+JYVE87/A4VBIUMJTpZ6xx83Ppxojmk+yNsYjH6oq4UstyyNQkPhMvF1xWxIBYlcnEZUadAHT27pqCZJMrEqneG0/G54sFn9vjznvkkHxkpvMkI7B5J4L4HIekgavWuffZXdXD2yoKTMoZPBS5fNUCpRvHYRLFNAQDzVDSocvz/q1wlYTUqa/WuQyrDUfmAE9njEG3G3E6dIAJsUAQGnpE4IB+o+pFvkK8ZA1jPUWaILHEZnzKruwSonLBVLYfDI4NPndbEY81WAyRDdKj9IBNbUCiDF+2FkVAJxhJ4ZdKYCo+D5ves0EOysc//nnoa8gRSNi51W650JAZ2W2vL3ffatz1WTy+nIGiVqM37B/+8ddDb3jhJb/IUwpx5c3LOQMr6VFTk31pPQaKZg9idVv2+Y2Y2adeSS/OKUyjr+7o0uvB+6Qht7EXzil90pOivvGoCWfkLRvCIdZt2Aq1sdVLzXICUbFPPvh8cHGJpgSX17xcHb/NlpchhyG2FK9v3ojJgl6XvjdqruYOrZ7Mus3joqn00t3p8rTfbrcZkavXkBf+G/HNtYgHwRFrt23CPbZDZxjocrZg9mbQu/tpYFSb1k789tGuI5xF3N+PjM2JKO3zeNzWl3JIaGdew7rDvc6W9o3GMOKsmvTpsj+pfbTy46ojeD/9svxQFCFdGNyR/AKnlymqKZIFEwXwqiNocXktRkhP3poBRPJwjsiG5KFZKhWaj0cffWi/59g1wjm0KVxLupD3EW+uFW06Ai3boZcHf2MPPQqLOhyL9ntjyaEKRRB5+INzj1n8kIVaMgzldJdOL/vjdeN+z5O9hjj2Q+lKIBpIoxhW9IZt+SfJB9rNj7at2ZthR6FbiK/dVh42FC03byFGo3VgPH7ng4G5jz7e9yLZ8IuBUf88gW5YkaDbsh6S+PbnOeiziERp3wORbeZFDOXHo5ssI+lNjQnmTYCqzNJA1BcdyHvZcA1VW2bYr05D/yM4c5/VLodhXxxFvQiYFVWcEFWrsUrV+LTk817uYj1sLnknWnMrSpFw2KtqWv5ZTWzk1iPf3tM+Tb7647Yl+z6y3YUC3c7mX9UPGSiaw5c5UdwZiw7cxmAPi+6gL/PhwfXBrz+0Bd9DLHuQJjo6rguoyyqEQt5Bo+PT30anl6Ij8zRoSEm05QFXEOqwmpNoyMTMXapmNjpV9/cVJWrJtw2SdD1vvrRo7RoGOqf9YKC+xJNx5TsNw/3tnaH4xA7IRcKIuctPxSYGJ2seOp63OmvqSVxbqxEqWzQvvD54mlxcMnu+Q5zddkx5bkSdKNzlgZK5sPDrr5vRn+OrnCT38ie4mNPR9HUPjV0UTd0dry8WYOuQ/TrwvW5pfswYuxex6PHA7Tp7Zaxd5L5xDxdl5aFSNZbvZqX4xzeGarxkqMvFFsBthfRYfIQEBShQql1vTgem4zX6pX2R2ooQPTowD+mlt58ibpibQr3k7DJeuaHmat2CuQvjpYkmYgVntwHLBJpSdrnbiN0JNBgI39/vupoevK4dq3WH6+EmDc9Dq13peGmrh0H7WFv42V/7uOuujwk7zqcULE1E5szdOB1ojoMxdk0mMdBcUxJ79PSPj5qI93b7qKJ9rtHgYaR7hl4Njsm1TyVjt6ZfG288azB2Oxj0mDZZW3PS7b/sutoD+FfNkdPGhc6rG64mofbq6W3/44Y6MeY7Ua2rNjZfAGvpnq7ZweRE/dU98AtW/Q1Db6OHK1SJjzQwk+9x+fHEWo1zCe8JK0I1II6WlErefKdrajxsfny527VGRE9q4/VVOdFlc3U4jJS3MfLClrfL5+Umb6QH6iuotNHUeRmbfJZeUtDKZhxbXZ0WAlMz4/U5WXZ2CRT0+8ZyFWPUd17sBejiah3lC75guJ3vMz5vU2T1Ytyy9s4nQyoBYK4wgngVgwWVKur8Ej6fMbczOlqBU2kLB12dC2HYonbGX8M/NIt8nepBePGnQHSMAwsui9XXtYgmxT/+YaxOPTlrF7eQ9zZH7sKHhJjPeapNB/3YwEhNdmx5oBFSVfBLrKkrtDnoBDrrHEdD07KLHdhx7WBtsRh3IbqsMf8tTa4G4uM6YDC4nIjHd1c77V/LuJCr2WAXP5gWxyZrnxSr262S7dI3NSVIFPPW0ek72sXHsWAW8XQpUGIzGq/vMokxS6ymtbgmMjYsganoBM26YP+rp9kanzv4tb5fs+cJvgy6totLzN24fRbD8fUwdC1ryyWUO4x4ql3umH5us6ygRrzvsxg9ZrdzMRCf+Sm6+HA3b0MIxPb1gzuBhw7FFrX0WB/h/6xOsWEbee9asJpZMFUCyXhFac5ndTomtNcDv+V9yNX3kW5+IMpz39Q+VaHNq/JdeSgwr04Tv+WoassHA6+8RuQ9xHxi9ItOEOem/zapmHX0ttu8vpPa28/bA8mdn+0TT4wRmzEbdtGVHQBClux7SKSdtETFwd12RdbZZYdnvZrYWDdQrGl8embor69f7vugwer9UzQ+IhoK3mDYZyyJdIfoFH15ZVGp4PZkEYvLkQ8EtDs37D+uFfKQtzyXv/ZDhBStSDji3mUFvoMnClVC4VSDD/nqZtj9svhjYPrzwYooUvBtnsjdpH2WW1fsa19Bh4nH7XygsmhKP1p8EcmT20bPIcMAOC6CqAQexEcqFTEnm9YjDsf/nVgZ9pmNWaSob1sd0uskOhcLIzab874IBBKTFcrbWfxaJayiz2J2G6uPcV1Odm6vk9uFEE02XSRRJqEp6Aw7q4cR53bMvO/jRI6rBKbtr3/Yc7mQa1eRqkFl+m1PNfPtsmzC9e3cWHBt50Wc2Xd5wmHb9svil4Gpz+OBwHOvL3ztpmerklZkjdVorlpzEqM/BgusAIRQwRdEPEbPPhwgT/MqS84+mlO6C11zXnxi9tj+r8vmNbvzJGD4Iy9TJIGQ2g8if0BsCm5oGtT0OlajP5pJbeQKNsth1ei5zAFOCskAb3CtjkdpSXZANvFYi6yBSJVrRFZ+XVHQW7RC1JqXIRJyvG0ftoczNMU3fTuWZ2t7W9DN35V93t0tBT9le+AbVryVgUjIemoMRAbXTRgd0gPyOEtJMoVS20HIOTUdpWPrDISr0kSnpxkwr110BqEF7ijKPB6S0COaFvR6smBFskhEfYqXWpU9lFKkTAFiWfHjrBsyD/AULzX4Ezq+QmjDDBHoVddr9ARfm6va/0J+P7Z+aIME5LUp+ooTAX/EDhyDMqFlC+y17ZDVATyUql1i1fnBttzhYCSyr8c38hGrMg6dzMrH4AA+gqk7x4ir53KkjgYL0bnxexHkvZvhPMmaSBklj3hTeUPM6THX7ZE2kiMYilfZo4pcvRbelSROYLEjQU1LAmQHB2KraSNBWTg8ApYJmRQLwelUlh1IRq8XWlonIAaloq3Ra5ZG2ziFfb6RZ0q2oNmMGJVVUxGjyBPDhbEtp6ffbiPPy3rodPpUSlB+wPkOpWwodLsU9a4K6rg2oCfsLQKs40GlW3jR7VJpHJNDrdvnhEnhNQh6ZY0ysiFjGN/6LM3TQNfsNU2CtoVWgVeiXgwlZQkXWi4SGTpNdCQcRx8cMGJtlZK9bDWv99kH0Tm7bO02wPZ8vn6bW2Crex1BeYThTCrK2JiyJWvSyXL3EpmhZK5bqHzbiryOx3QKRmkv8l4YsYYEQJwuTrbfNpGepmtTwHp7TzcE/AQkAMrY33zvs0Oia9g9gsvV5UY3oU+vJbKmxKoOxOMiJZ7tsaXRC/puGJL1bYQerlUDdObe20RNKBn7hmicvE10uH3MXu9h79+52qANeZdiLaLcKWOFT9w1pftPt67PXlkTynf776qeiISX+/2t3mXf8fJu2fhGW/P7JyJhoF/0GfQa+u8HqlAJ9L20UDWeEP8xW+l/ccN1vFvQw708DjZcJ8gOtm8IHrZlCZqP9dkf2/td4aDbausrNFU4JgimEDF3rQu3wWTiuKtdzZm9seNCs5SdupU+nMVA+xxxH0N3K4HAap9LRSfUYr70St+ARbzi/2O/a4qLa1mHhmm/d9OBN4mJZc3KduNxInRpYCreJzhLUiw3c6Lcjz13Ah/8YO8jUAqK3ez7fwNDld7X0fnB+N1+/coHb76HxMrj0c2e04M+9o+9SYhzzptFEZtiN+N9ViDmoXe3CEmP6iY/qI4Ry4vA4FqPxxTYGfrblH1WBGyPpjmLM2h+Yb8zs9ibrKmBG3f6BiEWbEg26Lv96PNkz+i0cuDBjWMkchcsOKHn6jPvpZlH/t7hbuVAdHLkS4FnpI5mcTzhybv/PPbT1Gg/UqgMBT4LyBLTsUWE4YDcdhaXS0v2qcE+UXy6Me3U2Pc/cnQvJzBjcRh9ubsHH/QOgq4k165P3urTp04oV9IPbT63T5/xB/zJqT4CkJ8vl9dCJBDbg9G//nTzL5wBrQSmtK/6voHCAcdLgNC3ku3OiP9x4JViQGCzd1f7aXJyc66y8iVvojrIgd4BsvUrRmJhO4P3es63OBEf8n/Ki6dZXStPakfmOJxWrIol+wd3Bo+JfKQYUc9wnMgSBCfS0GMe086o96Ozo6/6G0QqSLwkcpiAM4AHJh2Bj039bL9b7+Ax2h6F1/AEB2SaoI42TkJ++xeDdYYX++k1ai299pEkK/vbJ8HIVDq50vhye6i5Y9QTdGyDpFGA6gjOP7MTrZz4ihqwRw2jKMuOPfgpfrx/2/LakAxRLOo4jhUFUeRo/4MfBk4VpkqEWMCcbDDei/6tpb1y+U3CP0FlLDr2O/NTZgPau783OYibvD7T33hrA0Imj1tUqoM4F5j9/bm56fLvz9H5LyQ5VSbtfaOpO4A6gU3fwTt4B+/gHbyDfyokhinAD5PEcAigiWEgD+sBORzCEsMY/CywwyloBg5joWESmIZldDihA6lhGt4BKOXzWwIXNTz8FxI0GorVaJSSKiChuYBrNCag0Uh6jQZnNRfRYU0CXNJcwjQaEoNP8PBOXnPmrUHCmfOXgOZsSLh4kQ1dgUg4qwHnz0IknE1wZxQkXOFSF8+gwxcvgotnIRIuhthzGoY/qyESZ8+9NUi4OHzGdEZBwtnU8DBEQuIiqUlAJAyfly9AJFwcTl1KQUpIaGhNAiLh0oXQhTMQCRf4s4m3hxIuQrIOXYHsIGk0vIKEC2fOSudxjXQRXpH0Z+BlXoNeCp09f0GGSODPaOSLEAkSJJOLbw0SNKYLGtM5iARBc45WkMBrUjJEAnlWwyqUQGnOsxAJKUkTCkEkmK5oOCgTznGaC6zmrUHCGZOsAQolUBeGOQUJrIaUITsIqYtAI5nOgHPDHGSHFKlhFSSwibMUZIcrQJOg3x52eAdvLyhrDuSx8R7/DQFXqhmcoten40Dd6usKwegx/h9QG01IE4BiyH9AeSH26/h8OsWc1Gts5bf507x9dvCB/YsEQ/An39oE3U6lcoo9cWY8ullJcfipMzmBsjF1mpbBanIp+oXEn9TrWe31QN/M/RaYT96JzxIi+QYrYuhn8cDI3MmENp98mpwo88xpaxwocHvwYPwUC63Pkl8GZEwwndDrz7R3or8UTgiygECOQlzhb7QoyAXuXA/4T17hqwQO7HRbHsrJMPnJf9pHezed/n6leUGcH/2QJKSTur0zOTjhCHeHDqvQSnHsvyVwvfAm5eGoSW38F7f7ZATPfv1XIDBvtB76OB4fr/ZsGvc/OPjw6OuGKySd3DJBVz23wj13xyuT4y0B4rvGHUzXk28ZpjfNsyu3nR7E2/NiutKCz5CPI0HPLRKuH+enn7id4V5N5wY/ufFRUw4KNsTTN8yoFfII0jOmiB26fuN1y22uDZnvJUNpAu0K06+DFLyWNfcaR3moteIN7yrKbK+AfJrsW5JO8lztaprm9ZJ/LGD3N/uzjCwgu6fRf4Tb6uqxR4NXIBIWmzjdCH7n6B1NQZjoflyCxsLOnqE8K1P6ZFNko+6gdblnEyzK9UNCj6ZFE9CTKFhYeGZvYHTLk+2RZtcTuiPTSEaS/vp4cnyyGeWwjvwBacn5aFG8WKp/iS+qZO7qAysId8YmtSPNrXzJcy3r7rl9TMv9N+pg08vtEg9j2FTt07BDUAIBSg7Hntdla5pK3Fxgta/81Zk7I8QYwJmUeNWlLzJAuSQeeh2I9SgdsBJ41BQPfF5PNylO7JSdxc56IKKekgTRVFmy13UcWnRkw7HmXfhaudlReUOkj0Q93UGvBWfHu7BmtavlmMWXcXhLBoAZlq2N29amPx/ob41kbB09Jcl6CuW31uXtIkRBhlgoZJoEIwZ+mHmN6/QynAou72PE5nYfA4T2ri50piARNFWjnKcvMjgFsIxjd8MRMTcCx7DF5GCzSs22URCFxkRKlL6duwlz7/IUEELBm4ivVJtZiAUWg08adsaSD+L9qZYzFzt0KaHgVBA4iB/E6Pq2hqOStTYgqjIwM/31v08MDo5SuVjQZsJMTSSIHVoZ2++kMlq5WSn7k7E4zesOJb6bMpQcdVzRA3euf4SJIThjXDFWFKhmQTyI345OLkf6EXcofNPTLO1hWLZtu4VSPrD00D/Snx+oWNCsGGy1SnjN/uspE0ggXyHN5krW5XUG/4+5v80+WvQP2W/cGXS7wl8hz+uxwygOmFSnVs65Cj2MFVmvB5z1WtbaEGEQwSJ0IeTXA9FB/5eTUftqIRIO59lQc+qIUCcpL0Tqc9c+MAwHurwzdRTWwZmRsHv3KxxgBBuS+m3UbwSzSKy0szOebI1TQRmWBzlb2HikFdadYYvjkEUBhaVfVeMHIzsRSzacr9fZMJGmwnqnQipaPT5IC9TqSosvh5GABKwTIqHJhxmbNyI5l5+mHlcq8btLB6Mu63c3PRsb6shRSJPERqczqDSN6zBx5bdKy6+oXiDB4bZ4VFNxwXPtpbU+OQzL9PEpi573kZhvYkJb1j5u+Vm3sC8WY5HnR1b9LvJeMx2Js0Vc3rx12x2zujMqyYeAsN2ZMC16s+9b8onZu8mDxRaK0JskSH/OSDPVGhTCWSRyq5bHzZhtv93jzLaw11eLqTNxJrzgo3o0HcvfHdE+sLdQsI6keZ1FItjmYPG8c7tRNMeEc/V7cbZNEBL7MU+kyDGSfdrfFvS24I5YCkToqMziRjBobWpn7u7keVtR3PA68rv7ue39fKHgs0Y62IEyI4jTdWl+6PqvQy2XDLpIrujl5VRzYIXg+0d8R7rv2ses6xGv1Q2ZiYUigtyzdma1UUqqXnX52eb0nXhrxIaw4d5143RLisO3PrkRB483E4EkoiZoazqFMHpEkichDzEfD7Xqa0M+eNPyrUA0vFw6HfPljyyUSvKT6Hmfz4FknTSUn+FYtRq81mmbLNvM1j2cBBX7QFtEJ2QzKGYZvGEI0Dmf1dY0V3QvtP+pfbIXQ66F3Zaizest7wURy1570zmbw/oc8gk9MvColUgwdxixtdA8m14NcaBhmzVQgzKovlZViAvlSqLVe9TEytM2JISvIvdZsl7uUJoMTEDB0mT6ivbz5JWSbPsu62EIW/aqO1b1XEV26z2RlNo5hnUo+ShGqahkWltpbXobeT98n2LQGhLYkaG7+Y1UU/KhL6LXk8+rMc/VcL5oySJGiw96OI2mQ4yg4uC+gRFUmYx91EoJlDl7NXgkFslAckRg9F26keDkP86OLUJzl/Y6fd4WXmWet9xWNNssbi/biNr7443MQIJDm+Yu5R8c5cEth9f5wrr83LL757XLXps571TxS+O6jY2M0Xr0bp2/1QTeRqBAxWm2xiIrB2t2XuCOPLGFXyYnGVB0xszbXvN33714kTdanLFllYs5Dsiu6rK3pRjXWqWl6ZLNg/i8TVJYmUoP9l5VQZ/5Zw5GH0sJY9bT6pFilvps5HL4JS9DZfhtW80dodbGA1q1p82b89sfOryuw4USVF/2kbh28kO2xIHc+LPK4jxN0nthp6tVEu9+2/xIrVvM1qrV2RBNa8kH41BpHmVXLfhKzx1mb7EkAvHh0GRyaKiwnhFfXnimn62gDBmyIpHWgeH1jAodQ4PV7cNikd121CPvxd8C2qE+Hh7lv/PJYMTmCmcdbSqjGFEl3+rAwOjkDmAXBxeXw8V8niud/4FVyiEfRQ3q+FDKdojUUX7rrDanrRnCxF/jM4Pf5LdsTQKuwa1IWe1qeYmx23PQAxc8VtoAmYb7ZuzeUAVQLUk8oY2QI4vUaPTWi+jTB0/Un9m/+rX2laLLfXjT0SaBl115hc4mBv0jtWnXHTpLhQxpyAytpWf7BrpVhvyyEt7eHmmPuyFW7i89C3zySQDKyGdTP8X5b4MI4t3tMroZgt2wZrPWWnR86pdx7XgdQWz0zsHk82pQiUFvATriiZgAWolqJx/SQBgbHN/ZdjgcheXIxx1WO8HIfCH4VdaqCqsF5/gNNXdYaTqZPgg82XN01DWhoaJw0+VnAzszTabLOKGK3T8hNam2YMEVWlPhMdx285rFOff9eDw+B7+vxR8MCQvWq1d7VMkgOZJd91jq6WGzr+idBkmh39j9JDBsWFuzlzBQDF8Nxp4HJg6eancUVl0alFgngjjWu1YcTIBiMbPHUssHefyL6XGlgZ67yTEo89iN/FctI+FTEGNm15Pvx6eOiloAb/YWsne6rA+qzk6K6tALvNUarMqEjl5bU6aVWPnLJi5GwoI3xSAAABagSURBVJYeSyMoQYAtVx055a+/aDUVOZWOdZajaeAY/XI4G3ZvlWcHkiOwtcrg1BC5YLt2zdY9V5wAzbp8vfYf+uVcyyWxXJNJZK2wGrG2pqx3EbvhoE8gMOFZpV7MgSHACyTsPT4l5wjuqw5c+fUKQUMfZTm3oSdbrBLCms/b8q7ekoVqrLPoJ2cGe0RXlmpUJlUojAfULtT3GxDjprKK0crrRyzusni6E+IhV1LQs6hZJOnFoZUedxiM6vjm4tFHqymB385XCy1KcGcyOi5S7vwJ1WGPgHbAMe/YH8QnKgl9iACcqVVSEm6nzcWmeuYcYJVGMkc6fme6R3YLoboGFfvBmMzoN7bFBVloxabbWw3yPcoDKaArj6kSBn09cz3Qy9pXEUwFPvgh/g1/aGaBnmpBQiL5VPuUjYQI+ZRYwGL5ItiJPtVORGK7XVS/4PkPxMibhB5LtuTi0Ej9I35vcNzOoUSHYWvYLi4YwPc30oN7Oe8updQjbGEazhq2uolE74XLu0ND6geIhAeBXosA1OUi7NOHg9HPnNsKRxGtCxnl+F/GqjFrGehPlxGplJf2rJcm4oEqEulGOWUOIxFS1PWYjIcHM4HGAFACT/MS3blauuG1LYOlwemRsDvS5cIueLI3HTwHeg1x7uDXQI3KdhY/Xf1aEITOdYCCDbHROPXvv1SDtm7OL99zI57LNN1vCbgT7iPvhSM+l8sczPbQAeC+e1kEgtDDC3948MlQ68+UHnQgAbdBvyLm/vMvke+Q7tqnWN5izVMM3Wvr6bX2k8k6q0G3kpKJzqwGxe5GYrGYz4hkrT3UYMl67arz9Dt7BSdiqYZoLh8O53usTlv6ZkyaHnXkb/FdRemdyDVHdX3dFUaCedAFavEqoqd7T7a3TdNk53L0MgK7vZwh855wr7xAwoyEL5863GPBtr33XDChQJdZ766eA7iJU21e9Gn7ss2alwWAVY2uHgo73z8LuhO6StYTVrc3UoTyWldY7lk0mnBVT2yd40MqP++8gH6IIMiKetVtdT3GrfnffMu84XGVHIcin1D5UuftQbKf9tJ9xwNWXwkhLngxg1RfDt7qtWJGWI5P9FRAwHCZTfsnJ1oTUBmyQwkQ49qeovlYoEwsZPP0UmVMsfg4Vu2ovmuHiV2dOHWh+SZA/w0D6fm17x/BVol6mWNB6pVt+OJkQ0nU848n/NevT7YqUobtUIV89OnUr2/aUZHG5NXbk8mJ1kxJNtSRv089SiZPExTQDgxKJ1b809HRVnYXuG65Tc1OnIKEKYIr22/csLchAWfbkcDatfE3ny6G4V+PzuxEW5fqWAptpwUuvvTz4hvHvXAMX/lt4OO/tR0EwFJ054CJycHAKTtenmw/nEJn6qR9+vGbxKa0QGXgYLy1ZzjTscqLzUf7JtWeAIsdx2JQTBev7SSfPvjTKZuj/mFHsWHpRLv+76oGqeusPHX6tndODDng7NMDv/cEpbcH6Mqbs/E7eAfv4B28g3fwDt7BPw1QaVhCASvrAS7J0IKTU9Cj1sssEGVomrMJJexEqVRIK7XV9YkQUbuPkd+is3TxM2eGNedASHNWOVEesJoLSg7kBfgvpLkEeM2lSxoZVZInlcPmhzXDZzUkp9EQQKP5H5ZRcRykLkITP4HLmnO6BETG2UsAkDK4dPYCOHdlGMCBA4lBz11JYJorPKscRB+CSDgnCW8VEs6nAC3xlHz2LHMlcU4ZtcDz6KXhM8LF4WEOjlTiBd25C1eEK+d55QR6iac5TWI4lHirkHAJMJc0JvlC6vwV/gzQhEDqvIa6ELpw/nximNLQYPjcOepM6OL5xFler9ERl84MixpSc5Z/m5DAa2iUVZBg0lzSnwGXzomopCAhpQklLoFzF3CQOEdd5M9rhCs8qknoqLMQCVAi4G8TEkBKo9FcokJXcE3IpAH4Bfg1AZmE1pgSF4B4TqO5yGMaKaTBLkrAdEajOWNiNeA8xMPbhASA0qhaKgqrxVpiza+ourCtjFW9VCvCjqtf0a6TW97BO3hLgP39xaTeFhAnBr/4X1/s6nby1/ohRP+L4Yn2483A3f8SLeCdQR//40AcH9N+Hr936n3nbhDG7PP/02spiF9o70wv9k1OORnGD344dbHH/w7AVSode1kYRdCPovbd4CkDZrpbACNTH8crVKXyL1Qy3OPKqbdLuc1ovK1EKyYSOuV8dg/iOF0kIXEXttBBNJWAPTAPf5//B5QrOB1wY9qBfiWnu4CJPv2jUqu1vrGPUbVSpKLb6OgRpdMGZEgN9k9Hn/462Ikvli/Fok9nBv9hG6YnQXnwXtx+0lIXVr+B9k8nxyfkEMvLeh3AuIY4w/TrthNGIAO1ugE3MZ0c8csdtZ0F6sXYtHb8X8YPS2Na+7+tH1/TAGXqRQ84++ZngimUAqSJkE2tVE1bTziZTUZJBQn6wOZn+schQckt5dTAExLwwICb98dfdZ+i+M+C29qS9jMkdmzUFkMBNS8Xe/JQ/U7TIRaY2qd+v3fWfBN0SlXrHdqintTAK9mPuCzqWQGozRiUbPbjy/4f0/TvfO4IVqMH8Qs3kWNOmIA8a+JCDMhllp0qweJ66ctQqMM8Io855aMOW0GnqxaARssMC7AQxjUpkNty+X7f+nN6YvK0tWz7gUg9DpwNXgsfn3LOCcx9r81TO/iG9Q+Ovu66BduO1A98Sd+bb7OcqPqRRkQs/H64TvIEM3/v2VqiVa0ux37XjKJ+7SeTbxaiQK61H66j9rboCPtODF3TW5D3wqoKeKX9z+TjruuikhJYIEmSH5+Oft0yHpwXTeoccw7kFrJdEyTUaFLrb48wKVhOY3TqV1baoz1x+43/bGSKnA4Ef7wlCoho0N9CYXv3GHbQqQfjmZGbtQSX1eR17ZOumwqWm+8hXsuLgbH4nQetFVZwU/2MZyHmCXvqZ5qIgz99HG1P1lmInOK8R25c21kKe3ZgUC10f2rVspq8Mz1eYVlGjbtskWxcn0B8tcOSXmHdvM1ZG8La+OTdHqdreyElFBfonbQ/GZ9v7ScjF0oEMGRs34byheChSiTlyWj8brsMILzHn8TCKcZJKPr5D4GO4abLazZaePjo2SnRUInPaEcmUrJy0BXZRn0lZ3PyiA7ehMQsQc6x7eUKnpfirdzBGtvDJuA8+9tFlZyE1c2P2y7pMhFzfjusCs6F4CGTIwoDz2bnO4KYRbe7cIzJSMk6ngKcPzowfkfsEMqYO/JLdGaw0v/pViADjx6KFJUymaQOBsT29xfqJ9eNLbbTKRVKLC9wTkWu58zmiK2nbUjZdvEm8rhA+8kbGSsSDteDbxdiQUvM0y2CqHwwXD+hF9vpFbgqAJoDxNBHs0tLfEfYLOr6bnHqTvR4JYGaaqoIn/tGnUOaBl3B5KTZZs7g4k7Z/2BqrH2mdbmYI2JTOqZzI9keYeyQsV5aWmcn42nyA2wKzSN4tnEYdSj8ftbSrU11BS/yHuIuFPSseG+oB7sBycQLC/vL1JHZAnB1JjGO82X3BuL+YwP+UT1R01IZW60nrETznQy0Eb6JWJ2KXPtppjPWO2fMhiPKKwgvsoDEjhquaRcdE9prz8fAXn67Uzt9cN7+YeUjsxVBXPVLIcvNaz0OHMbl7eB3SMxp+c0/Gr9zMNdkjJac9z1rJKa8hmIElRIImTRRhEDgwBdELs8eXxtK5AERoonC80idJH8NdXN1PnwLseZLrP5r7eBmh1SQkfdvGpVnBVsQcVYbV/FFu5p8z+gMGx2HMBfc1ioJCLoSnUn6FwtFn0tNkiUYPuM0enw9LAIubzO6aQyjTXPaT7QPGz+joWYdhAVzMFvLCqNqhE3zoF4Mg1j3ZU5yQclQKOE2GhGbQobUZ/7RHnK0APn2sjrb5aVAs9gJoBaU7EsjEvYKuCTzxczW8+B+fQyz0Q8OAgMRy3OO27e0cTmmZEhDfTk6Mr0z9ZFCE7h1V5luHZMgMsVGzRahfMRDGQ/P1g2p0cGj4lcYDwSicce1r8JHBz7tpOWy1LC2ROOJnjzGQZ6zIVeRbR1Ax7QPxnpYWKTxRbFhxKZtDaalRwcW5/xF09ZWPlwBYgIDesEUdKi9JRa1P02PLhVK2/mXiKPNBeO82T8gvlJOqEwmA7XAZi5cEDFlzxrO3a5XbWBpKDqqziReDIVsLcVjyi2n8kiyVKvfwRhdYcTS5PvKpHZ8tXlirKF6wolt0EgnZYDHkO+UlFsqMLOj7ZajBuu3Ld/u24rrKmpfTX0Q3awdJ70rGwjJAOWLIRTed+Vz66P28YDaW9xntHZIy71w2Kv6Q+RsY1I3LM78VkpWSmsJlg0lb/7DqUry4VKZ5S7v4aDVksXutnaQtLlcG7ot5/3c3nOjp8H5E9OfJ4/IAj0RCSytpKnvOczB+walup92vFsFfdV2upph24I4iszKvfHpT6J13tBthYrGqu1QYtBCGAmbvUWCStfYVSfst9cu0u3aEo1Aeqx+j5If5eLVZAglM7jKJez2B/HR0V+MZs/LHaKt2tRh68HWRAyaYd7aqa8Gi4VWC0KlR5I/tMT4Y9Xjz02DMyWFCjrRll8oBQ/5+5P3Kh2x+DyTKXraKmFBG/m9sMW1+NvjoWhzNZ1yIIhHrRHwArmVbVcHnLPNDy55UiyoBbfTY7UjdjgnQiF1esk5bmaNPtvqnP1DAhcXCkZkP9+mMBhn4Uh25pw3byENOWT4zpuvlnKXBn77bajhwLA0W3VaTsqE0gnmfN5IKpaKJeJoUdKcUvqC53QbnvY6JlQEuYn4JPgbt6PqEYpQkksho6s+RtETDnakPx5amtSlW1vb3eZlUq0Ugc5pP1DTHbDLnnA9MVxRudc8RdhAbTYMVZu17Uxzw7LD4lJ/QJeeCQtuJGxpEgoXCYetRkcaoI2ppBh8w5m9WT+cnOi7wsXFEKd5Qc2fex9xYQ0s80PRET2VErlC1tNuaWRsFnPx6Ked0bFZ5Yw2xKiIL9HiitwPtZMf5znUkypHYbcHonG7zIq1ai5z07/GIUPh67a9/L5F5Xws4w6HW48DN7Db3ta+k45s1lIkoNibDSSHPk1ZzbEm8fKW7FfIVivvEoxhz3LzatB9P8cRj8dG+9kLJee1a2FIcJRy0J/PpK/P2nxyKTrwyvJ8HUFsHUgwb8hHadO6uwc/QUt425fffr5UWbvkocQU35HgUnQHaweLmgY+uNOyjVD2Tz5x5xmLVbl9LTC7auLy1oK8vt9m//OthSfxhCf7fvCy0/HR69Hpp9rHQGdSVmxQwQQwnPR6EGe7xSnwki8Y9G3bvIHJwE8HI30cqeUwglghElibNxiB2qwusxaTPwzeNuVyPoutnR3wvElo0Xm6oamfo4mcUTBgK+PRoUlBWRptz/pF8+EsYt7Y2DiMjGmnJ1skBDdsQzxOT22m54eSQ3Z1zUUWWtcoKXeLdKfJajhoZnK5H3+c085MKtSz78WATAiSRMrLLrNL0Ywo1zSPdIZdZ1HECJP+cfLzqaGeizPEsi0fiUD8s8VdTmCtnvt6A+wT91f714FNpUOUibcdIZcQQWYDoK06qzJ+3mxWmY6N/vrrGKcUVmtPTzYo5amcl12u7cPLr15dbk1VXA9/9X6w1jz6cKas/VLpPMc0jSD18e2WxE+Md1qhzcIq9QG/uVtRfioYN4gEQScIIIi6olmn2HxDHzbFUDFYJyRxM27vNoLK9+bLgSckwHFDAZJNrkB/W8iED322vYwlwWLNExELnoa0T/snV/dkqT0FMW1GwioSOL92ekSZVa7Dx2GsHuc6ptMZgJB3tx0Hm/NAMqzT1ergdO2AS1Rm+VYxkPEVj/ijrMgvmqH4x2J9FTVvDZptCYmVlDqAC0rJiNX4z8lvVPzlYsVUqjn7sxPtHcMlWrQn46Or6nhQPTAknIjDR4OcBUGMrjbv3XDoqI2amJw+CNwudMQU7RgVE1BFx6t7PSXPsvPFXqNBwtmqcLFqsEnsutXNemYcSreyLpq3hF31I9SLqcnAXFoK4aCgHa/9tmCD0vAF/MApFSFFh6+IzQ/eOZj8y9BeJmNDUpihKcCE0fbtg5ROehVdaq7EVHKy4gTCobAWhAp32Hi41VjNKxMQ+ODXwVjn4jNWDR9fCZZ1L7c8wvEtGaK47dsTVw/11pvXguuEKBqgm7Q5/UN0/NNEqvDDU22l1rotey3crAy1ZUWCPu+ofWz12bzN4kL+sMziTSTomgmztWPiJUA/GdFqX9Um6PFQ4BcvctPihp8vQyu8c5U/F4EeVK609UUgOhfuWoHfd7mO9dOW2txvgsFC9bup3MriSSgARMqJXAtGjEajtxq+qRyPOQub+yL6YOypOrBDn9PYPGCbsiL/B3Hl6CWVIsV8MBvek44I19vYw5E5EhIFl+IhGurnVLL26x/EX1idYegj4Puu2HZnWEUB+eqmxWXxVp/82RnrXPlZ6LEO0gKVTanQyuG0APhat9KjA/6Tj/lj6WrQE2NKpVKxGs5axmtBH8SfJj7Nr2cMJYsxJ5T0wUrtZvEy1PNHVRqoqrG19GzKYblcG5osoJ3DYCev/zDg3s4dfrq0+spIg1CIb2d7VVAkFNahS/vGdjXD3Tt2NplJCWBtL5Sk2lf01dRPJyx7qcA7LPXTHllX0OpuyrZ1K+Jxh2sFENPRH8tLGCs5Y2Zn29HOsqshBpiQcuRxcF055XJ1wP7vXbRbmXjxQrHYVocGBjah0FRVUAsQPpu5WteL2DLfkpVMvRocP3bjmh/4eKEr8VgFdHP6+sm7AihYSzSlLVXwHXnVLuQWYmxQUnrcHhi3T+yxBlq63yJmuGbJUxIknNn3EJ/R9s18/MHfhrrNprzTptQArGh3fvYTKE901GJZsGwITAN1HEPom9NRif46PQKOAfxV/GGo96X02NDcSWIxPbd4e6lFpmeKTRrNI9lw8yhrNvDBnfhsjdYTfMtSsbVeu5DQU4lqMGwsFgp//X7gxweBLm8Zc0NzZhsD5OTUwG2lMEpH3yqt52ZTEsodrV9Ef/zL+LHDIMp9N8LEnZN216iRqZkCpj9SvPyRxZ6LGN1NwwuHtuhQfWpSgD2y5rYamk7Ug4wln1Nx+O+Boe48dUxdKYbclf5mtofvTcfbNgsE5ugwUvxedPyNK0ycHgT7B3+UUKYFCWK9eg+GprcWWqaGX3zUQLYs8s1JMuRtR553vl43VWCkXvEG6xGnr18cApdKjHRYWi1CRde3yPjfBTYDA5/pWwQUT4jqN9Pi3GT7fmXLplmz+Aqq23CEnXWGWOCtGZAuU8o2hdhj3X7BWST7UuasAKR/WfY5JoXat7FNqm8ljt+YGT85PlLPuBAKsdEcR+F5pyeysDoYnVupSKZexa3mh/sbO+gqCfjfWenhHwbpwPXrgRMPkTeJnAtBEJ/L5XY6bdms5fnA9TsDm2Wa7Z7xx59OPD2mqbV75VenLVr1zwLsXjR678ToSJJk96phX46mc98uW7PXHOftU9fHero3lfhBr+p5TUDTa6c7vvmfCbqlpVPEbZC8wbFfk56GqtHjWCiPjFV63vmLtqTd/Dv2778VLD1qiEBM7+tV8LAO5TFtj8WGtwLSE6O/oc1S5ls998zrUH5bS49wY1rtBF/fcYbqNfWv7c6/BnbsH/z0GQ3qp0OIMvk7SyX9jwbq66R2gpbqhjbDgf+NSABs4vGRZa3ju+tR/e8D/C2qSPAO3sE7eAfv4B8E/x/ypXQjyXrix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05189"/>
            <a:ext cx="4772891" cy="3561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00" y="166250"/>
            <a:ext cx="404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Rumus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alginat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42218" y="2211089"/>
            <a:ext cx="3172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Tingkat gelling </a:t>
            </a:r>
            <a:r>
              <a:rPr lang="en-US" dirty="0" err="1" smtClean="0"/>
              <a:t>agnets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GMGMGM,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structure 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kental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alginate.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74583" y="1246910"/>
            <a:ext cx="7805127" cy="4202484"/>
            <a:chOff x="1477050" y="1246910"/>
            <a:chExt cx="7805127" cy="4202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050" y="1246910"/>
              <a:ext cx="3061925" cy="40178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204" y="2237509"/>
              <a:ext cx="3074973" cy="18288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4946073" y="3151909"/>
              <a:ext cx="914400" cy="4087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3436" y="5080062"/>
              <a:ext cx="2937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Eggs box Ca-</a:t>
              </a:r>
              <a:r>
                <a:rPr lang="en-US" dirty="0" err="1" smtClean="0"/>
                <a:t>alginat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2" y="1366816"/>
            <a:ext cx="1898706" cy="1741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1218" y="5694218"/>
            <a:ext cx="671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Proses gelling </a:t>
            </a:r>
            <a:r>
              <a:rPr lang="en-US" sz="3200" b="1" dirty="0" err="1" smtClean="0"/>
              <a:t>agnets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Alginat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7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77034" y="252413"/>
            <a:ext cx="8534400" cy="6477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426259" y="481013"/>
            <a:ext cx="7997825" cy="5970587"/>
            <a:chOff x="234" y="384"/>
            <a:chExt cx="5038" cy="376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60" y="384"/>
              <a:ext cx="918" cy="43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Sargassum/</a:t>
              </a:r>
            </a:p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Turbinaria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808" y="473"/>
              <a:ext cx="808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Pencucian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968" y="473"/>
              <a:ext cx="1080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Demineralisasi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374" y="473"/>
              <a:ext cx="808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Pencucian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437" y="1180"/>
              <a:ext cx="720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Ekstraksi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3497" y="1180"/>
              <a:ext cx="560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Filtrasi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2688" y="1180"/>
              <a:ext cx="496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Filtrat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497" y="1680"/>
              <a:ext cx="584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Ampas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3366" y="2181"/>
              <a:ext cx="854" cy="43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Bhn Pupuk</a:t>
              </a:r>
            </a:p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Organik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1376" y="1098"/>
              <a:ext cx="982" cy="43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Penyarian</a:t>
              </a:r>
            </a:p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Asam alginat</a:t>
              </a: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1504" y="2284"/>
              <a:ext cx="768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Bleaching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1266" y="3877"/>
              <a:ext cx="1296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Presipitasi alkohol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1404" y="3301"/>
              <a:ext cx="1000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Lrt Na-alginat</a:t>
              </a: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2664" y="3325"/>
              <a:ext cx="1032" cy="218"/>
            </a:xfrm>
            <a:prstGeom prst="flowChartPreparation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chemeClr val="tx2"/>
                  </a:solidFill>
                </a:rPr>
                <a:t>Lrt NaOH</a:t>
              </a:r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1479" y="1776"/>
              <a:ext cx="808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Pencucian</a:t>
              </a: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234" y="1134"/>
              <a:ext cx="909" cy="372"/>
            </a:xfrm>
            <a:prstGeom prst="flowChartPreparation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tx2"/>
                  </a:solidFill>
                </a:rPr>
                <a:t>Asam </a:t>
              </a:r>
            </a:p>
            <a:p>
              <a:pPr algn="ctr"/>
              <a:r>
                <a:rPr lang="en-US" altLang="en-US" sz="1600">
                  <a:solidFill>
                    <a:schemeClr val="tx2"/>
                  </a:solidFill>
                </a:rPr>
                <a:t>Khlorida</a:t>
              </a:r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1494" y="2773"/>
              <a:ext cx="808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Pencucian</a:t>
              </a: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2928" y="3888"/>
              <a:ext cx="952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Pengeringan</a:t>
              </a: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4320" y="3894"/>
              <a:ext cx="952" cy="251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2"/>
                  </a:solidFill>
                </a:rPr>
                <a:t>Penepungan</a:t>
              </a: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4366" y="3162"/>
              <a:ext cx="864" cy="456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/>
                <a:t>Tepung </a:t>
              </a:r>
            </a:p>
            <a:p>
              <a:pPr algn="ctr"/>
              <a:r>
                <a:rPr lang="en-US" altLang="en-US" b="1"/>
                <a:t>Na-alginat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479" y="60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612" y="600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043" y="600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792" y="7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4197" y="131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3255" y="131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792" y="142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3792" y="1920"/>
              <a:ext cx="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2448" y="130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1200" y="133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884" y="152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893" y="202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902" y="25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90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1920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H="1">
              <a:off x="2496" y="344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2562" y="4008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>
              <a:off x="3882" y="4014"/>
              <a:ext cx="2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4800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5" descr="gbb13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6" y="2862263"/>
            <a:ext cx="1905000" cy="16335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6" descr="leyoungtrading$313161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9111" r="3334" b="3778"/>
          <a:stretch>
            <a:fillRect/>
          </a:stretch>
        </p:blipFill>
        <p:spPr bwMode="auto">
          <a:xfrm>
            <a:off x="7815946" y="3581400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B684-3FE7-4B11-9072-0A0C27757C99}" type="datetime1">
              <a:rPr lang="en-US" smtClean="0"/>
              <a:t>4/11/2019</a:t>
            </a:fld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927" y="457200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b.2. Proses </a:t>
            </a:r>
            <a:r>
              <a:rPr lang="en-US" dirty="0" err="1" smtClean="0"/>
              <a:t>ekstraksi</a:t>
            </a:r>
            <a:r>
              <a:rPr lang="en-US" dirty="0" smtClean="0"/>
              <a:t> </a:t>
            </a:r>
            <a:r>
              <a:rPr lang="en-US" dirty="0" err="1" smtClean="0"/>
              <a:t>karaginan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2122095"/>
              </p:ext>
            </p:extLst>
          </p:nvPr>
        </p:nvGraphicFramePr>
        <p:xfrm>
          <a:off x="166261" y="969821"/>
          <a:ext cx="5823532" cy="410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3383" y="235523"/>
            <a:ext cx="6317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 KOH </a:t>
            </a:r>
            <a:r>
              <a:rPr lang="en-US" sz="2400" dirty="0" smtClean="0">
                <a:sym typeface="Wingdings" panose="05000000000000000000" pitchFamily="2" charset="2"/>
              </a:rPr>
              <a:t> alkali treated </a:t>
            </a:r>
            <a:r>
              <a:rPr lang="en-US" sz="2400" dirty="0" err="1" smtClean="0">
                <a:sym typeface="Wingdings" panose="05000000000000000000" pitchFamily="2" charset="2"/>
              </a:rPr>
              <a:t>cottonii</a:t>
            </a:r>
            <a:r>
              <a:rPr lang="en-US" sz="2400" dirty="0" smtClean="0">
                <a:sym typeface="Wingdings" panose="05000000000000000000" pitchFamily="2" charset="2"/>
              </a:rPr>
              <a:t> (ATC)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ATC + air </a:t>
            </a:r>
            <a:r>
              <a:rPr lang="en-US" sz="2400" dirty="0" err="1" smtClean="0">
                <a:sym typeface="Wingdings" panose="05000000000000000000" pitchFamily="2" charset="2"/>
              </a:rPr>
              <a:t>panas</a:t>
            </a:r>
            <a:r>
              <a:rPr lang="en-US" sz="2400" dirty="0" smtClean="0">
                <a:sym typeface="Wingdings" panose="05000000000000000000" pitchFamily="2" charset="2"/>
              </a:rPr>
              <a:t>  kappa carrageenan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+ </a:t>
            </a:r>
            <a:r>
              <a:rPr lang="en-US" sz="2400" dirty="0" err="1" smtClean="0">
                <a:sym typeface="Wingdings" panose="05000000000000000000" pitchFamily="2" charset="2"/>
              </a:rPr>
              <a:t>NaOH</a:t>
            </a:r>
            <a:r>
              <a:rPr lang="en-US" sz="2400" dirty="0" smtClean="0">
                <a:sym typeface="Wingdings" panose="05000000000000000000" pitchFamily="2" charset="2"/>
              </a:rPr>
              <a:t>  alkali treated iota carrageenan (ATIC)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ATIC + air </a:t>
            </a:r>
            <a:r>
              <a:rPr lang="en-US" sz="2400" dirty="0" err="1" smtClean="0">
                <a:sym typeface="Wingdings" panose="05000000000000000000" pitchFamily="2" charset="2"/>
              </a:rPr>
              <a:t>panas</a:t>
            </a:r>
            <a:r>
              <a:rPr lang="en-US" sz="2400" dirty="0" smtClean="0">
                <a:sym typeface="Wingdings" panose="05000000000000000000" pitchFamily="2" charset="2"/>
              </a:rPr>
              <a:t>  iota carrageenan </a:t>
            </a:r>
            <a:r>
              <a:rPr lang="en-US" sz="2400" dirty="0" err="1" smtClean="0">
                <a:sym typeface="Wingdings" panose="05000000000000000000" pitchFamily="2" charset="2"/>
              </a:rPr>
              <a:t>cair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Iota carrageenan </a:t>
            </a:r>
            <a:r>
              <a:rPr lang="en-US" sz="2400" dirty="0" err="1" smtClean="0">
                <a:sym typeface="Wingdings" panose="05000000000000000000" pitchFamily="2" charset="2"/>
              </a:rPr>
              <a:t>cair</a:t>
            </a:r>
            <a:r>
              <a:rPr lang="en-US" sz="2400" dirty="0" smtClean="0">
                <a:sym typeface="Wingdings" panose="05000000000000000000" pitchFamily="2" charset="2"/>
              </a:rPr>
              <a:t> + IPA  </a:t>
            </a:r>
            <a:r>
              <a:rPr lang="en-US" sz="2400" dirty="0" err="1" smtClean="0">
                <a:sym typeface="Wingdings" panose="05000000000000000000" pitchFamily="2" charset="2"/>
              </a:rPr>
              <a:t>serat</a:t>
            </a:r>
            <a:r>
              <a:rPr lang="en-US" sz="2400" dirty="0" smtClean="0">
                <a:sym typeface="Wingdings" panose="05000000000000000000" pitchFamily="2" charset="2"/>
              </a:rPr>
              <a:t> iota carrageenan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37" y="3374014"/>
            <a:ext cx="5715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782" y="243542"/>
            <a:ext cx="454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Proses </a:t>
            </a:r>
            <a:r>
              <a:rPr lang="en-US" sz="2800" dirty="0" err="1" smtClean="0"/>
              <a:t>ekstraksi</a:t>
            </a:r>
            <a:r>
              <a:rPr lang="en-US" sz="2800" dirty="0" smtClean="0"/>
              <a:t> carrageenan </a:t>
            </a:r>
            <a:endParaRPr lang="en-US" sz="2800" dirty="0"/>
          </a:p>
        </p:txBody>
      </p:sp>
      <p:pic>
        <p:nvPicPr>
          <p:cNvPr id="5" name="Picture 4" descr="05pro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6762"/>
            <a:ext cx="6059488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680"/>
            <a:ext cx="62484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681287"/>
            <a:ext cx="3314700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1361208"/>
            <a:ext cx="3567545" cy="543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436" y="2230582"/>
            <a:ext cx="216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µ-carrageenan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22218" y="5482245"/>
            <a:ext cx="274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Ϗ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-carrageenan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30436" y="3713018"/>
            <a:ext cx="2964873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Proses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carrageenan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suasana</a:t>
            </a:r>
            <a:r>
              <a:rPr lang="en-US" sz="2000" dirty="0" smtClean="0"/>
              <a:t> </a:t>
            </a:r>
            <a:r>
              <a:rPr lang="en-US" sz="2000" dirty="0" err="1" smtClean="0"/>
              <a:t>basa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6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150787"/>
            <a:ext cx="6276975" cy="497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741945"/>
            <a:ext cx="2019126" cy="1682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2" y="4566388"/>
            <a:ext cx="2152885" cy="143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2" y="2622321"/>
            <a:ext cx="2129553" cy="1603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7382" y="471055"/>
            <a:ext cx="63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Jenis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rumput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penghasil</a:t>
            </a:r>
            <a:r>
              <a:rPr lang="en-US" sz="2000" b="1" dirty="0" smtClean="0"/>
              <a:t> carrageenan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1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92" y="2362107"/>
            <a:ext cx="4529721" cy="2133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2" y="2362107"/>
            <a:ext cx="2590805" cy="2343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106"/>
            <a:ext cx="2531918" cy="2531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45" y="480947"/>
            <a:ext cx="440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b.3. Proses </a:t>
            </a:r>
            <a:r>
              <a:rPr lang="en-US" sz="2400" b="1" dirty="0" err="1" smtClean="0"/>
              <a:t>ekstraksi</a:t>
            </a:r>
            <a:r>
              <a:rPr lang="en-US" sz="2400" b="1" dirty="0" smtClean="0"/>
              <a:t> agar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39</a:t>
            </a:fld>
            <a:endParaRPr lang="en-US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619625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i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METODA EKSTRAKSI AGAR-AGAR</a:t>
            </a: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029691" y="1392382"/>
            <a:ext cx="7086600" cy="4648200"/>
            <a:chOff x="240" y="288"/>
            <a:chExt cx="4464" cy="2928"/>
          </a:xfrm>
        </p:grpSpPr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240" y="288"/>
              <a:ext cx="4464" cy="2928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88" y="384"/>
              <a:ext cx="4348" cy="2775"/>
              <a:chOff x="288" y="384"/>
              <a:chExt cx="4348" cy="2775"/>
            </a:xfrm>
          </p:grpSpPr>
          <p:sp>
            <p:nvSpPr>
              <p:cNvPr id="13" name="Text Box 45"/>
              <p:cNvSpPr txBox="1">
                <a:spLocks noChangeArrowheads="1"/>
              </p:cNvSpPr>
              <p:nvPr/>
            </p:nvSpPr>
            <p:spPr bwMode="auto">
              <a:xfrm>
                <a:off x="288" y="384"/>
                <a:ext cx="1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Gracilaria/Gilidium</a:t>
                </a:r>
              </a:p>
            </p:txBody>
          </p:sp>
          <p:sp>
            <p:nvSpPr>
              <p:cNvPr id="14" name="Text Box 46"/>
              <p:cNvSpPr txBox="1">
                <a:spLocks noChangeArrowheads="1"/>
              </p:cNvSpPr>
              <p:nvPr/>
            </p:nvSpPr>
            <p:spPr bwMode="auto">
              <a:xfrm>
                <a:off x="1824" y="384"/>
                <a:ext cx="7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Pencucian</a:t>
                </a:r>
              </a:p>
            </p:txBody>
          </p:sp>
          <p:sp>
            <p:nvSpPr>
              <p:cNvPr id="15" name="Text Box 47"/>
              <p:cNvSpPr txBox="1">
                <a:spLocks noChangeArrowheads="1"/>
              </p:cNvSpPr>
              <p:nvPr/>
            </p:nvSpPr>
            <p:spPr bwMode="auto">
              <a:xfrm>
                <a:off x="2880" y="384"/>
                <a:ext cx="8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Pemucatan</a:t>
                </a:r>
              </a:p>
            </p:txBody>
          </p:sp>
          <p:sp>
            <p:nvSpPr>
              <p:cNvPr id="16" name="Text Box 48"/>
              <p:cNvSpPr txBox="1">
                <a:spLocks noChangeArrowheads="1"/>
              </p:cNvSpPr>
              <p:nvPr/>
            </p:nvSpPr>
            <p:spPr bwMode="auto">
              <a:xfrm>
                <a:off x="3936" y="384"/>
                <a:ext cx="7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Ekstraksi</a:t>
                </a:r>
              </a:p>
            </p:txBody>
          </p:sp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3936" y="816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Filtrasi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3216" y="768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Filtrat</a:t>
                </a:r>
              </a:p>
            </p:txBody>
          </p:sp>
          <p:sp>
            <p:nvSpPr>
              <p:cNvPr id="19" name="Text Box 51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Ampas</a:t>
                </a:r>
              </a:p>
            </p:txBody>
          </p:sp>
          <p:sp>
            <p:nvSpPr>
              <p:cNvPr id="20" name="Text Box 52"/>
              <p:cNvSpPr txBox="1">
                <a:spLocks noChangeArrowheads="1"/>
              </p:cNvSpPr>
              <p:nvPr/>
            </p:nvSpPr>
            <p:spPr bwMode="auto">
              <a:xfrm>
                <a:off x="3235" y="2016"/>
                <a:ext cx="107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dirty="0" err="1"/>
                  <a:t>Bhn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Papan</a:t>
                </a:r>
                <a:endParaRPr lang="en-US" altLang="en-US" dirty="0"/>
              </a:p>
              <a:p>
                <a:pPr algn="ctr"/>
                <a:r>
                  <a:rPr lang="en-US" altLang="en-US" dirty="0"/>
                  <a:t> </a:t>
                </a:r>
                <a:r>
                  <a:rPr lang="en-US" altLang="en-US" dirty="0" err="1" smtClean="0"/>
                  <a:t>Partikel</a:t>
                </a:r>
                <a:r>
                  <a:rPr lang="en-US" altLang="en-US" dirty="0" smtClean="0"/>
                  <a:t>/</a:t>
                </a:r>
                <a:r>
                  <a:rPr lang="en-US" altLang="en-US" dirty="0" err="1" smtClean="0"/>
                  <a:t>pupuk</a:t>
                </a:r>
                <a:endParaRPr lang="en-US" altLang="en-US" dirty="0"/>
              </a:p>
            </p:txBody>
          </p:sp>
          <p:sp>
            <p:nvSpPr>
              <p:cNvPr id="21" name="Text Box 53"/>
              <p:cNvSpPr txBox="1">
                <a:spLocks noChangeArrowheads="1"/>
              </p:cNvSpPr>
              <p:nvPr/>
            </p:nvSpPr>
            <p:spPr bwMode="auto">
              <a:xfrm>
                <a:off x="1872" y="768"/>
                <a:ext cx="10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/>
                  <a:t>Pengendapan/</a:t>
                </a:r>
              </a:p>
              <a:p>
                <a:pPr algn="ctr"/>
                <a:r>
                  <a:rPr lang="en-US" altLang="en-US"/>
                  <a:t>Penjendalan</a:t>
                </a:r>
              </a:p>
            </p:txBody>
          </p:sp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576" y="816"/>
                <a:ext cx="9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Pengepresan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528" y="1248"/>
                <a:ext cx="9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Pemotongan</a:t>
                </a:r>
              </a:p>
            </p:txBody>
          </p:sp>
          <p:sp>
            <p:nvSpPr>
              <p:cNvPr id="24" name="Text Box 56"/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9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Pengeringan</a:t>
                </a:r>
              </a:p>
            </p:txBody>
          </p:sp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528" y="2112"/>
                <a:ext cx="9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Penepungan</a:t>
                </a:r>
              </a:p>
            </p:txBody>
          </p:sp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528" y="2496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Standarisasi</a:t>
                </a:r>
              </a:p>
            </p:txBody>
          </p:sp>
          <p:sp>
            <p:nvSpPr>
              <p:cNvPr id="27" name="Text Box 59"/>
              <p:cNvSpPr txBox="1">
                <a:spLocks noChangeArrowheads="1"/>
              </p:cNvSpPr>
              <p:nvPr/>
            </p:nvSpPr>
            <p:spPr bwMode="auto">
              <a:xfrm>
                <a:off x="528" y="2928"/>
                <a:ext cx="9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Tepung agar</a:t>
                </a:r>
              </a:p>
            </p:txBody>
          </p:sp>
          <p:sp>
            <p:nvSpPr>
              <p:cNvPr id="28" name="Line 60"/>
              <p:cNvSpPr>
                <a:spLocks noChangeShapeType="1"/>
              </p:cNvSpPr>
              <p:nvPr/>
            </p:nvSpPr>
            <p:spPr bwMode="auto">
              <a:xfrm>
                <a:off x="4224" y="6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61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2"/>
              <p:cNvSpPr>
                <a:spLocks noChangeShapeType="1"/>
              </p:cNvSpPr>
              <p:nvPr/>
            </p:nvSpPr>
            <p:spPr bwMode="auto">
              <a:xfrm>
                <a:off x="1008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3"/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4"/>
              <p:cNvSpPr>
                <a:spLocks noChangeShapeType="1"/>
              </p:cNvSpPr>
              <p:nvPr/>
            </p:nvSpPr>
            <p:spPr bwMode="auto">
              <a:xfrm>
                <a:off x="1584" y="52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5"/>
              <p:cNvSpPr>
                <a:spLocks noChangeShapeType="1"/>
              </p:cNvSpPr>
              <p:nvPr/>
            </p:nvSpPr>
            <p:spPr bwMode="auto">
              <a:xfrm>
                <a:off x="2592" y="52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6"/>
              <p:cNvSpPr>
                <a:spLocks noChangeShapeType="1"/>
              </p:cNvSpPr>
              <p:nvPr/>
            </p:nvSpPr>
            <p:spPr bwMode="auto">
              <a:xfrm>
                <a:off x="3696" y="52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7"/>
              <p:cNvSpPr>
                <a:spLocks noChangeShapeType="1"/>
              </p:cNvSpPr>
              <p:nvPr/>
            </p:nvSpPr>
            <p:spPr bwMode="auto">
              <a:xfrm flipH="1">
                <a:off x="3696" y="9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68"/>
              <p:cNvSpPr txBox="1">
                <a:spLocks noChangeArrowheads="1"/>
              </p:cNvSpPr>
              <p:nvPr/>
            </p:nvSpPr>
            <p:spPr bwMode="auto">
              <a:xfrm>
                <a:off x="3360" y="1584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Standarisasi</a:t>
                </a:r>
              </a:p>
            </p:txBody>
          </p:sp>
          <p:sp>
            <p:nvSpPr>
              <p:cNvPr id="37" name="Line 69"/>
              <p:cNvSpPr>
                <a:spLocks noChangeShapeType="1"/>
              </p:cNvSpPr>
              <p:nvPr/>
            </p:nvSpPr>
            <p:spPr bwMode="auto">
              <a:xfrm>
                <a:off x="3792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0"/>
              <p:cNvSpPr>
                <a:spLocks noChangeShapeType="1"/>
              </p:cNvSpPr>
              <p:nvPr/>
            </p:nvSpPr>
            <p:spPr bwMode="auto">
              <a:xfrm>
                <a:off x="3792" y="18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1"/>
              <p:cNvSpPr>
                <a:spLocks noChangeShapeType="1"/>
              </p:cNvSpPr>
              <p:nvPr/>
            </p:nvSpPr>
            <p:spPr bwMode="auto">
              <a:xfrm flipH="1">
                <a:off x="2976" y="9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2"/>
              <p:cNvSpPr>
                <a:spLocks noChangeShapeType="1"/>
              </p:cNvSpPr>
              <p:nvPr/>
            </p:nvSpPr>
            <p:spPr bwMode="auto">
              <a:xfrm flipH="1">
                <a:off x="1536" y="9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3"/>
              <p:cNvSpPr>
                <a:spLocks noChangeShapeType="1"/>
              </p:cNvSpPr>
              <p:nvPr/>
            </p:nvSpPr>
            <p:spPr bwMode="auto">
              <a:xfrm>
                <a:off x="1008" y="19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4"/>
              <p:cNvSpPr>
                <a:spLocks noChangeShapeType="1"/>
              </p:cNvSpPr>
              <p:nvPr/>
            </p:nvSpPr>
            <p:spPr bwMode="auto">
              <a:xfrm>
                <a:off x="960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5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083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07" y="164109"/>
            <a:ext cx="526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 err="1" smtClean="0"/>
              <a:t>Definisi</a:t>
            </a:r>
            <a:r>
              <a:rPr lang="en-ID" sz="2800" dirty="0" smtClean="0"/>
              <a:t> </a:t>
            </a:r>
            <a:r>
              <a:rPr lang="en-ID" sz="2800" dirty="0" err="1" smtClean="0"/>
              <a:t>biotechnoeprenuership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1628" y="607215"/>
            <a:ext cx="1039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BioTechnopreneur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kata </a:t>
            </a:r>
            <a:r>
              <a:rPr lang="en-US" b="1" dirty="0" smtClean="0"/>
              <a:t>Bio,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/>
              <a:t>E</a:t>
            </a:r>
            <a:r>
              <a:rPr lang="en-US" b="1" dirty="0" err="1" smtClean="0"/>
              <a:t>ntrepeneur</a:t>
            </a:r>
            <a:r>
              <a:rPr lang="en-US" dirty="0" smtClean="0"/>
              <a:t>. Yang </a:t>
            </a:r>
            <a:r>
              <a:rPr lang="en-US" dirty="0" err="1" smtClean="0"/>
              <a:t>artinya</a:t>
            </a:r>
            <a:r>
              <a:rPr lang="en-US" dirty="0" smtClean="0"/>
              <a:t>, </a:t>
            </a:r>
            <a:r>
              <a:rPr lang="en-US" b="1" dirty="0" err="1" smtClean="0"/>
              <a:t>biotechnopreneur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</a:t>
            </a:r>
            <a:r>
              <a:rPr lang="en-US" dirty="0" err="1" smtClean="0"/>
              <a:t>floura</a:t>
            </a:r>
            <a:r>
              <a:rPr lang="en-US" dirty="0" smtClean="0"/>
              <a:t> &amp; fauna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hasil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kelautan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perikanan</a:t>
            </a:r>
            <a:r>
              <a:rPr lang="en-US" dirty="0" smtClean="0"/>
              <a:t>),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teknologi</a:t>
            </a:r>
            <a:r>
              <a:rPr lang="en-US" dirty="0" smtClean="0"/>
              <a:t> proses)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39587" y="2291437"/>
            <a:ext cx="911386" cy="7674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9458" y="2236852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smtClean="0"/>
              <a:t>Bio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61607" y="2276674"/>
            <a:ext cx="304255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/>
              <a:t>Yang </a:t>
            </a:r>
            <a:r>
              <a:rPr lang="en-ID" b="1" dirty="0" err="1" smtClean="0"/>
              <a:t>berhubungan</a:t>
            </a:r>
            <a:r>
              <a:rPr lang="en-ID" b="1" dirty="0" smtClean="0"/>
              <a:t> </a:t>
            </a:r>
            <a:r>
              <a:rPr lang="en-ID" b="1" dirty="0" err="1" smtClean="0"/>
              <a:t>dengan</a:t>
            </a:r>
            <a:r>
              <a:rPr lang="en-ID" b="1" dirty="0" smtClean="0"/>
              <a:t> </a:t>
            </a:r>
            <a:r>
              <a:rPr lang="en-ID" b="1" dirty="0" err="1" smtClean="0"/>
              <a:t>mahluk</a:t>
            </a:r>
            <a:r>
              <a:rPr lang="en-ID" b="1" dirty="0" smtClean="0"/>
              <a:t> </a:t>
            </a:r>
            <a:r>
              <a:rPr lang="en-ID" b="1" dirty="0" err="1" smtClean="0"/>
              <a:t>hidup</a:t>
            </a:r>
            <a:r>
              <a:rPr lang="en-ID" b="1" dirty="0" smtClean="0"/>
              <a:t>: Flour &amp; fauna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9488" y="1843282"/>
            <a:ext cx="3091544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 smtClean="0"/>
              <a:t>Microorganisme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endParaRPr lang="en-ID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 smtClean="0"/>
              <a:t>Mikro</a:t>
            </a:r>
            <a:r>
              <a:rPr lang="en-ID" dirty="0" smtClean="0"/>
              <a:t> algae/</a:t>
            </a:r>
            <a:r>
              <a:rPr lang="en-ID" dirty="0" err="1" smtClean="0"/>
              <a:t>Rumput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endParaRPr lang="en-ID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 smtClean="0"/>
              <a:t>Ikan</a:t>
            </a:r>
            <a:endParaRPr lang="en-ID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err="1" smtClean="0"/>
              <a:t>Garam</a:t>
            </a:r>
            <a:endParaRPr lang="en-ID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D" dirty="0" smtClean="0"/>
              <a:t>Air </a:t>
            </a:r>
            <a:r>
              <a:rPr lang="en-ID" dirty="0" err="1" smtClean="0"/>
              <a:t>Laut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82586" y="2454729"/>
            <a:ext cx="473528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48897" y="2463155"/>
            <a:ext cx="936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2456" y="3978730"/>
            <a:ext cx="12251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D" sz="2800" dirty="0" smtClean="0"/>
              <a:t>Techno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4540" y="5492551"/>
            <a:ext cx="213321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D" sz="2800" dirty="0" err="1" smtClean="0"/>
              <a:t>Enterpreuner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84142" y="3058881"/>
            <a:ext cx="16581" cy="91984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78695" y="4501245"/>
            <a:ext cx="16581" cy="91984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2307771" y="4065822"/>
            <a:ext cx="473528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683326" y="5568064"/>
            <a:ext cx="473528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09259" y="3924301"/>
            <a:ext cx="290648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Research &amp; Development </a:t>
            </a:r>
            <a:r>
              <a:rPr lang="en-ID" dirty="0" err="1" smtClean="0"/>
              <a:t>Technoloy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56173" y="4049109"/>
            <a:ext cx="161916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D" dirty="0" err="1" smtClean="0"/>
              <a:t>Teknolgi</a:t>
            </a:r>
            <a:r>
              <a:rPr lang="en-ID" dirty="0" smtClean="0"/>
              <a:t> Proses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48417" y="5430995"/>
            <a:ext cx="431406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D" dirty="0" err="1" smtClean="0"/>
              <a:t>Kehalian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menjiwai</a:t>
            </a:r>
            <a:endParaRPr lang="en-ID" dirty="0" smtClean="0"/>
          </a:p>
          <a:p>
            <a:pPr algn="ctr"/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usaha</a:t>
            </a:r>
            <a:r>
              <a:rPr lang="en-ID" dirty="0" smtClean="0"/>
              <a:t> yang </a:t>
            </a:r>
            <a:r>
              <a:rPr lang="en-ID" dirty="0" err="1" smtClean="0"/>
              <a:t>dibutuhkan</a:t>
            </a:r>
            <a:r>
              <a:rPr lang="en-ID" dirty="0" smtClean="0"/>
              <a:t> </a:t>
            </a:r>
            <a:r>
              <a:rPr lang="en-ID" dirty="0" err="1" smtClean="0"/>
              <a:t>dimasa</a:t>
            </a:r>
            <a:r>
              <a:rPr lang="en-ID" dirty="0" smtClean="0"/>
              <a:t> </a:t>
            </a:r>
            <a:r>
              <a:rPr lang="en-ID" dirty="0" err="1" smtClean="0"/>
              <a:t>depan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3792362" y="3248520"/>
            <a:ext cx="792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4847851" y="4826527"/>
            <a:ext cx="684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/>
        </p:nvSpPr>
        <p:spPr>
          <a:xfrm>
            <a:off x="8752114" y="5266497"/>
            <a:ext cx="1464128" cy="106898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941053" y="5536197"/>
            <a:ext cx="109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Produk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5400000" flipV="1">
            <a:off x="9142178" y="4684627"/>
            <a:ext cx="684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 flipV="1">
            <a:off x="9166670" y="3527017"/>
            <a:ext cx="684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837713" y="5609186"/>
            <a:ext cx="936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27501" y="5421094"/>
            <a:ext cx="7548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D" dirty="0" err="1" smtClean="0"/>
              <a:t>Pemasaran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10130903" y="5616150"/>
            <a:ext cx="648000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9F2-7728-4D95-98A6-997DE644CD17}" type="datetime1">
              <a:rPr lang="en-US" smtClean="0"/>
              <a:t>4/11/2019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5" y="1473210"/>
            <a:ext cx="2729345" cy="2729345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xISEhUTExMWFhUWFxsYGRYXFhsYHhsaGx0WGhoYHhsYISggGBolIhYXITEiJSorLjEuHx8zODMtNyguLisBCgoKDg0OGxAQGi8mICErKy03KzUrLS0tODItLystLzArNS0rLS0tLysrLystLS01NS8vNTAtLS0tLSstLy0tLf/AABEIAMYA/wMBIgACEQEDEQH/xAAbAAEAAgMBAQAAAAAAAAAAAAAABAUCAwYBB//EAEYQAAIBAgQEBAIGBAwFBQAAAAECEQADBBIhMQUTIkFRYXGBMqEGI0JSkdEVM7HBFENTYmNygpKTosLwVLLT4fIWNERz8f/EABgBAQADAQAAAAAAAAAAAAAAAAABAgME/8QALBEAAgIBAgQGAQQDAAAAAAAAAAECETEh8AMSQVEiMmFxgZGhQrHR8QQTwf/aAAwDAQACEQMRAD8A+40pSgFKUoBSlKAUpSgFKUoBSlKAUpSgFKUoBSlKAUpSgFKUoBSlKAVQYrid1XNzL9Xbco6g6wYhiDp5j1rDiWPLMCQ4sqzISjQwbsSB6fPxqHavvnJBFxbh5RUkKx+6x8+0mrWoySfXfwYyk2nXQ6PC8StXDAaG+6dD+B39ql1F4fYK20DwXCxP7pqVUOuhpG61FeKwO2tV/FMX0OLbjOu4BGYAEZoHYxNV2DvXbL5Fi6jjmJrlJnVgO094qVG0VfESdHRUrVhr2cTlZfJgAfka21U0FKUoBSlKAUpSgFKUoBSvJr2gFKUoBSlKAUrwsAQJEnYeNe0ApSlAKUpQClKUArnuI8VYumVmt25I5mWQWEjt6HQ1nxDjUPlRoEEglCQ5BjKD4eYqE90gMt1Cq3hzEZeoB4BkRqJ8KrKMJv8A1SetJ1h1f8ozfEaXNHGPQ2XC6s2cC5bvjLmta9Y2aPvafKrzA4fpRnVeYFEtAnaN/GteBwKQlw2wtwgE9oMa6bA71PrWUiIQrViofFcQyWyy9iJO5AJEmO5Fe8TxJtpIjVgsnZZ+0Y7Vz1u2FLpdV1dZm7bJMhpMsO413pGN6jiTrQ9sp1NaZFvASwdIDwTJiN4J2qZwfAsSCWfl23JthlhtRqJ3jX3itfAsGxbMGUojmHAILgqBGukbe4NecTxbMwdkJtK7IQrEMG7MRprpp604bm4+Or61go1FarBniuIXlc3IBS05RkBIOUxDHsexq0w3E7bnLqrfdYEH/vVHID9Fw3M/Q1u5o3fRvH17V0OAssltFYyVET+6q81tqmq099L0/YvFPN5JFKUqDUUpSgFKUoBSlKArbvD3OIF3N0jt32iPT/vUkWbnMzczo+5lHh96fHWpNKx4P+PDhOTj+p2/dl5zcqvoqOe4Fwm4gKXlBHSy3FaGGVieUQu6qeoEb5jIkZmlcSwdy9ynWbdxMzKSdAdsrgfHbYSCvmDowBFvStihS8KwN8HLejlotvlhW2ZQwbYAlSMmh8D6nPFYV7r2rjW8ycpla0xHS78sho2MBWWdxOm5q3pQFPhsDedm57HIHYooKnpIZQCQoYQDpBB11mra2gUADYCNTPzNZUoBSlKAUpSgFVN7ixNzl2sjECTLROsZVO01uv8AEocoicwqJaGEjWNB3OmvtVCxR0ZNnsksmYQxQ7rr3H5VLUlFtK3WiwZuatK6Mr1wQ9q4vLM8y1n2B+0oOxH51dYDh9vouAMNAwQsYUkbwe+ppheHglHLs6gZlV4MZh4xMR2qyqzkRCHViovEMUbaiBJZgokwJPiew0r3HYvlgQCzMYUDuYJ7+lc+l1ryFDei4dGt3RHUD9kjbXYUjG9SZzrRZMLbghkuu9q5MPm6kYnYnw+VTOC23Z1MLFrMhcNOcbgD0kGa94YXuXAWQgqpt3ZiGK7ep1FY3uKrnCW35VuDDZBlLTt5CPSqJKU3Jxpq0n6Om6+vfQr5YrXTP9nmO4kSyk8y3ZJKh0I+MHcgaxodDUa+1wNoVvJehGy6GexjZWj9lZXS6l0dZW91I1rqAuDWQNxO9XuDwqwtxrai5lEkATJGu1aSqqKRTkzPBWSETOBnCgE7/OpNKVmdCVClKUJFKUoBSlKAUpSgFKUoBSlKAUpSgFKUoBSlKAUpSgKPjuARQLy9BQ9RTpJUwDt3rfb4YXZHuMtwKDlOQAmfHsQN6tGUEQRIPaq2zC3ALMlZh1joHoezeS6eQ3rRNtGTgk7LOonEcetlZbfso1JPp4Vjj7hzIubIrTLjedIWTos66+WlbsPhETVV1O7HUn1J1NVpLVl229EUBxNy/alXW5s0AZXRgewG4H7K3YHLfuEm3IZYuBlgB10BBPjrtrW9uFrz2lDlcZwwkFXGh1HjM15Yx4VmtWFFzJq0vqxJ1IJ+I+NR+u08rGnrrvsZ9PEuu9+pgvEFDi1hzbUASM0gMZ1AP79Z9qrrgCG6lxDbLnmWyeoZhuoI0jX51hecEG2QF5RLqtzpJU65QfKCPOuhwfD0BVwXIAlVYyFkdu+3aptczuOMP4yvuvsinJaPO9/B7guH2xluBMrEA5ZMAka9OwOpFT6UqG7NkksClKVBIpXhYDc1i9wCJMSYHr4fKgM61X8QqRmMSQB5k17YvB1DDY7VV4zrD3OykW0/vLmb3On9nzq8Y26ZWUqWhcUpSqFhSlKAUpSgNd8PHQQD/OEg+Wm3rWqxi5ORlKP4HUHzU/aHz8qkmqzAwzjmMecJ6ToB2JQDRh56n0q6VplXkn3ryoMzGB/vTzNR+ddf4ECD7z7+yD95HpW7FWM6xJBBBBHYjY+dacJiiWa2wBZQCWUyNdtN1Om3zoqqw80SLCMBDNmOusAfIVspSqFhSlKAUpSgFQLtp7WZrcFdWNsmPMlW+z4wdPSp9acZY5iMkxmBE+tSnREloU7/AEht3BlRC7HQq0Aa9td6seFWHRIc6kyBJIUaQoJ7VR4rEpb+qxFpGA2a1Ej20j5VP4LjVW1LMYLHIpOZo0AWBqTM6VKhJN66OqW8mUeIm0nlFjib7ZgiAFyJ12UbSfHyA89qquLcNUKLm7oczlYUle/w7R2mt2KtOSLrgqmzIpM5PFiN4OsDtOpqXbwNhlBFtCCJByjb13q9JUS05WjVZ4bLK7vzAoOTMonWNz9qrKlKzbs0UUsClKVBIpSlAQMRZW5dCsAVW2TB8WMA+sKfxqFj2fKLJbrDqFY/aVpUN5sJ19J71Y4fW9dPgEX/AJj/AKqg8ZMtmGvICv6ksNP7qk+4reD8SRlLFkzH3hZtaELsizsCdAfQDX2rDFW1W1bRds9sDzGZTPyqFjHF/UfDPLt+bN8T/wBkTHoascWozWVH3/kqsfyqKqu+SbuyZSlKxNBSlKAUpSgFQOOL9Sxy5iIiNxqBmBGojf0qfUbiWJNu2zgSRG8xqQJMawJmpWSsvKzn7Vi7cAy4kXfFJKH08T71b8GdBmQW+WyxmE5t5g5u+xqmvJZuHNcu8xj9myv7xv761afR/Ctbz9LKhIyh4zd5mO22h860lgw4fm2/6+y3pSlZHSKUpQClKUAqNxInlXIMHKdZjt49qk1qxVnOjITGYET61KyQ8HMYPidtYW1aCMft3PPvPh/uKkYzBm0EZWHPd5z6KNtRrpH7/wAKxxePKHl3lS+NgU+Ie3Y+lZYS9a/g5zoWVrhCW/iYaDSdx3PvV4xkpOV6Ppv7Oe01y9V8Gu8l4NOLzsn9Gen3A7fga6SwVKrljLAiNo7Vyt+1ibaSGNtGMBCcx/Htt5V0vDSDatwIGRYB1gQNKpKcW3FPVZXuacNNatZ7kmlKVBqKUpQClKUBEwXx3j/PA/BEqFZY3Myj+MYs58LfwqPVlUfM1NwHxXf/ALP9KVnas27KHKIUSx77evkK1uvwZ1f5IOAtgXmSRlszlH9fX/KNPepVzW+g+6jH3JUD9jVGt2WVEuwS8lnA3IfVl8yNI/qx3qRgWzs9wbGFXSJCyZ182b8KmXfe+oj2JtKVFv4l1MCzcYfeU24/zOD8qxNCVVbd45YUSzkA65irARKDNMRkm4gzba+Rjb/Dbn/D3f71r/qVCGHQf/CbQk/xO7EMf4zYlVMbSAewoDYOO2y5UbDKCTmBDMVhSuWQYdWHjI2rZhuOWLhQKzS5gAow3UuJkaSoJk/vFaFsKNsG+kd7X2YK/wAZ2gR4QPCtKYILcW4uHvrlAAVWsgaaa9c7ACJiANKAv6jcRw5uW2QEAmN5jQgwY1gxFReG8Qu3LlxHsOiLGW4coBJmUgMSSNOoSp8iCK28bYiy8GDptOvUNNPHb3qVkrLyso77WbZi7Z5bD7dlvnA1HvVn9H8UbmeHZ0BAUtGbvM+W2pqsTFm3EYYWf6S4Gb5xNXXCbI6rnMFxniWAAGkwIHrWksGHD82m9+xYUoahfw25/wANd/vWf+pWR0mWJ4jbttlYmenZSRLnKgkCAWOgHjHiKht9IbJyi2c5LqsQV3e0jbj4l5yErv27GPbyB2Ltg3LFQpYmzMAkqJ5nYkkeEmN6wFhAZGCcGQd7O4yEH9Zv9Xb1/mr4CgPbH0lw7AHMZyq3wPHULLaEqJ/X2vPq2EGLW1cDKGGzAEaEaHUaHUVQYjhltlyjCXUiNUNiYHLEdTkRFq2P7C+Aqc+MuJb0sXeldCxtvsNzFzMx+ZoC0qLxSeTcgx0nX2rzheJe7aV7lprLGZtsQSNTBlTsRrrB11AOlbsTZDoyHQMCJFSskPBzGF4mFhLVpbJI+O5+2Y1HyqXj8MUS3F2He4W5pMCSuu2kEACo13FlHKmMSD2Ek6d4gwfSa34G+gsEG2Xz3CFtCSV0HTrtG8+dWg5NW41q/X2fzk53WLv8b7GsYS5bbPfU31++pmB/V7j5V0lm4GUMuxAI9DtXL3MBeRWbmiwh2t5ifb1ro+HH6q3AjoXTw0GlTPuX4WaJFKUrM2FKUoBSlKAiYPR7w/ng/iifka08ZvjKLY1ZyBlB1IkT6CARJqRfwmZswdkJEHLGoExuDqJOo8a04jBhUlB1Bg0k6sR2LHckSPetE1aZRp1RhiRdVDcZ4KwcigZYkSCSJbTvp6VZVX42+tyySvcqsdwSyggjsdasKiWCVkVre8oKqWAZpyidTGpgd4rZVfiuC2Ll0XntqbgXKWKg5lEkKZBkAkkdxrrqZoWLClQG4ThQCTYsgDUk20/Kvf0Phv5Cz/hr+VATqVA/ROGmORZneOWnaJ7eY/Gvf0Phv5C1/hr+VATqjcR5fLbmfBpO/iI21mYph+H2bZzJatodpVFUx4SBWrjgJsPAJOm06dQ6tPDf2qVkrLDKm0cTP1Gcp/TxH5x6VJ+j0572bLnlZyRkjqiI77z7VBTCNciMSLw/k3JT5AyfWrnhN1eq2LfLZIzKII1mDI32rSWDCHmRYVrt3lYsFYEqYaDMHeD4HyrZVXhfo7hbYIWxbykkhSikLJJMSJAJJMbeEVkdJaUqA3CcKN7Fkdv1ab+G1e/ofDfyFr/DX8qAnUqAOE4bbkWZH9Gn5V7+h8N/IWv8NfyoCdUXiv6m5rHSdfbyrdh8OlsZUVVHgoAH4CmJtB1ZW2IINSskPVHMWuJOoVBaGHB+2ykz5jTX3n1qTxDDBbdsLdgtcLc4nvETp4wB7Vh/DXVjbVhiVjYqSfSdj661ngbwFkjlZme4Ryo0UwNDm28ferKacml0/wC+5z8umrzvoRrNopcJcfwiACWBJIHjB0Pz9a6ixdDqGXZgCPQ1ymI4YyKzNeWzI/VqSZ8t5/bXTcPP1SdOXoXp8NBprVfFXid6v66F+HV0lW95JFKUqDYUpSgFKUoDRi8RkWQMxJACzEk+fbuagX4xBAHwi2W9HaVX0Kw3vUvFa3LQ82b8FI/1VF4W8XLmgAuMzKfHKcrfOD/arWKpWsmctXRrvoLgsuvS7lST26VLdQ+1BAFWOExBaQwh1MMNx4gg9wag8NWbhXtZzj++0r/lA/GpWAOY3LnZmhf6q6T7nMfwqZ4rtv8AYR773ZMpSlYmhF4phjds3bYiXtugnaWUgT5a1UfovFAkc2Rrl+tfQG6WynpknIQA0yCIgg10NKA5u3wfFaTe3KlyLjjNrhC0adOlq8ukfGNpMbuAWMStxhfLMFRVzZyQWCoGOWI1IYgjWDrqavqUAqNxLEm3bZwJIjfbUgSY7CZqTUXiWHNy2yKQCY3mNCDBjWDEVKyRK6dHP30s3Dmu3g5P2bK/KRqferP6P4UpnhWVCRlDxm7zMdttD51WXjZtkC7a5TD7dpp94Go96tOAYo3A/WXQEBWYAN3mfEbamtJYOeFc/rvNltSlKyOkg8YwZvWwgMdaNOYrorBjBXUHTtVXb4ZjIXNeBYOhJ5jAFVJYjKFgb5CNQwAbQ6V0VKA52zwfEqttRd+BUE825qVUCTI1kiYM996mfRxLwRjezZiwPU+bQKojYBdQSQJEkwYgC2pQConFR9Tc1jpP7Kl1rxNtWVlb4SCD20qVkh6o5leIXlCobYw6H7YQn/f7fOt/EcMgtWwLhhnzG9qxmN5G20e1axjLqtksk4he4YbeWbv+yt2AxBW0VFoF3uMOVEBTAMa9og+9as5Vro9/Rpt4U2Prei+s/ET1D90/ia6SxdDqGGzAET51yuL4YEBa5eFtjry7ckekeFdNgJ5aSMpyiR4aDSspc3NelV83rfpWPybcKkqrXfyb6UpUGopSlAKUpQFfj72W4G+5auN80/KjYVltW8ur2wCPMxDD3k+8Vp4kJv20+8PkGDN/yx71bVq3SW99SiVtle983Rkt5gD8bkFYHdRP2u3lU5EAAAEACAPIVlSs2+iLJClKVBIpSlAKUpQCoHHLkWWhoOgGsE6jpEdyJFT6rndVvE3dNALZPw/ztdg0+PaIq0VqVliilt4zlxlwwsz/ABlwM3ziau+E2AM1zmC4zxLKABpMCB61Ix17JbJEE6ATtLEAE+WteYHBLaBjc6s20n0GgGuwqzdqykYVIk0pSszUUpSgFKUoBUXiomzc/qntNSqURDVqjljjMQoVXTkW/vIk/wDj8jW7iGHtcm2Fc5C8tdHUZjfyPaujIquxjC0Alq2s3GOhgCY1J8fStFK8GL4dLVlXhcE1qblopfXc5viHv2P+4rocPdDqrDZgDr561ymK4XbQHmXofslvX2I7/KuowM8tMwg5RIiIMDSO1UXM4Jzrm61j4LQpSajg30pSoNRSlKAUpSgMDbEhoEgEA+Rif2Cs6UoBSlKAUpSgFKUoBSlKA04nFJbALmJMDuSfAAak1obFlhAsuwP3gFH+cg/KphFe1ZNLoQ0ytw2GKklsiWyI5ebMvrrAXvoBFamuon6i4T/RgG4vppqn4x5VMt8OtAk5QxJmW6j+LVKAirOa3tleUxssSoJEEgSJmD4T3rOlKzLilKUApSlAKUpQCoHFuH88KpMKDJI39B4VPpUp0Q0mqZQ2uE3MOc1nLcHg46vZv/yry2xIBIgkbHt5VlSjleSIwUcClKVBYUpSgFKUoCDj+Jrae2jAzdMKdAJBUZZYgZjmkLuQrRMRWsccsF1UNIYEhhtM2VUeMtz7ZHYg+YqTi8Cl2M4JjtmIB1VtQDDaou/7zMRfo/hhACEZQAIdxABtFQIPY2LUeGXzMgZWuN2G+F5BEgwRP6qMoIl55ybTqQKkYTiNq6YtuG0B02IMEEHYjUbeI8RUW19HsMoUBCMgAX6xzEcmIlt/qLWvl5md+C4XZtGba5YGUdTEAdIiCY+wv4etATaUpQClKUApSlAQr/FLKObbNDAIT0tAFxmVJaMolkYanf1Fb7+KRFZ2YQoJMa6LM6DUnQ6CoWM4Mty47s7Q620ZBEEWmuOBMSJNwg67REd6619GbDLC3mIEIxUoZyiyAD06MBZSdtz5QBeW8bbLFQ2oVWO8Q5ZV12JJRhG/4ivRi0ztbnrVVciCOli4BnY/q222jXcVUv8ARe0Z6jrGZcqFT+tBBQqVgi8wIjwO8zs4pwK3eu5zcZXyrAXLICC+oIzAz/7kz20XtIIFimNtlmUNqpg6GJKqw12Ojrr5xvW8Gdqpv/TlrUEnKQQVyqBDIltgAAIBCDbufSrTB2OXbVMxbKoXMYBMaSYAE+goDdSlKAUpSgFRuJ4wWLNy8wJW2jOQIkhQSYkgTp3IqTWjHYdLlt7dz4HUq2pXpIgiQQRodwaAgrx+zNwTBtuUGo6yEt3Okg7fWqusdWnhO7D8WtOVXNDNsvc6Ix28A6z+O1YPwrD52uGQ7EljzXE5ltoZAaIi3bEbaSNSTXg4ThpGgMHNq7HUKqHc7ZQFI2IOu5kD1uOWVa6rtkNpoObuMqOWEbgBxPh30ry1xy0cxY5crFdddRcu2h8M/EbTR4yBvpWq7wnCSGMKcwylbrJBbloMuVhlkW0WBuJHczkeE4VlaQQHGZpuOvxNcuA/ECpDXXYHQgxEZRAFtSvBXtAKUpQClKUApSlAKUpQClKUApSlAKUpQCuasfR68qInPYKvLEK7r0pycyaGYPKczv8AWEbbqUB63AcRlgYhpIAJNy6eySRLaHoJ9z4mt1vg94RF3uxYZnGYsyMQYPTswkeXaRSlASODcNu2SeZea7KgSzMZIZjmgmFkNsPD0q2pSgFKUoBSlKAVG4jgxetm2WKglTIielg0agjWI8fCDrSlAc5f+i1w5hKMpheomSmRrZBhIEhzI1mTqu1Sr/0XXKxVgXKvuqgZnN05gcpKH6+4sjtEzGqlAZYT6NBSrs5DCDlULlENabusk/UiSdTmbbQL5Z+idpQgzMQgQDMFPwiwvhsRh7enjm8o9pQF1hLAt20QEkIoWTuYAEnz0rd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45" y="1473210"/>
            <a:ext cx="3733106" cy="2898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818" y="178235"/>
            <a:ext cx="430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 helix </a:t>
            </a:r>
            <a:r>
              <a:rPr lang="en-US" sz="2400" b="1" dirty="0" err="1" smtClean="0"/>
              <a:t>polisakarida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421282" y="4371857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Selulosa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7619" y="4810105"/>
            <a:ext cx="238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Double helix formation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43109" y="4157859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Helix </a:t>
            </a:r>
            <a:r>
              <a:rPr lang="en-US" b="1" dirty="0" err="1" smtClean="0"/>
              <a:t>agropectin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1282" y="5430982"/>
            <a:ext cx="501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Akan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kation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291" y="387927"/>
            <a:ext cx="371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Ikan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2945" y="1579418"/>
            <a:ext cx="3200400" cy="14299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5783" y="2133599"/>
            <a:ext cx="2141099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Kalsium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Gelatin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Chondroitin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Albumin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Protein </a:t>
            </a:r>
            <a:r>
              <a:rPr lang="en-US" dirty="0" err="1" smtClean="0"/>
              <a:t>hidrolisat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Kitin</a:t>
            </a:r>
            <a:r>
              <a:rPr lang="en-US" dirty="0" smtClean="0"/>
              <a:t>/</a:t>
            </a:r>
            <a:r>
              <a:rPr lang="en-US" dirty="0" err="1" smtClean="0"/>
              <a:t>kitosan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2945" y="3009323"/>
            <a:ext cx="3200400" cy="1285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2945" y="4294909"/>
            <a:ext cx="3200400" cy="17041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572000" y="2133599"/>
            <a:ext cx="637309" cy="314498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19250" y="1125538"/>
            <a:ext cx="69564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AutoNum type="arabicPeriod" startAt="4"/>
            </a:pPr>
            <a:r>
              <a:rPr lang="fi-FI" sz="2400" b="1">
                <a:latin typeface="Calibri" pitchFamily="34" charset="0"/>
              </a:rPr>
              <a:t>Kitosanase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fi-FI" altLang="ja-JP" sz="2400">
                <a:latin typeface="Calibri" pitchFamily="34" charset="0"/>
                <a:ea typeface="MS PGothic" pitchFamily="34" charset="-128"/>
              </a:rPr>
              <a:t>Kitosanase isolat KBJ 12SB dari sponge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fi-FI" altLang="ja-JP" sz="2400">
                <a:latin typeface="Calibri" pitchFamily="34" charset="0"/>
                <a:ea typeface="MS PGothic" pitchFamily="34" charset="-128"/>
              </a:rPr>
              <a:t>Kitosanase isolat KPU 2123 dari limbah udang, T5A1 dari trasi</a:t>
            </a:r>
          </a:p>
          <a:p>
            <a:pPr>
              <a:buFontTx/>
              <a:buAutoNum type="arabicPeriod" startAt="4"/>
            </a:pPr>
            <a:r>
              <a:rPr lang="en-CA" sz="2400" b="1">
                <a:latin typeface="Calibri" pitchFamily="34" charset="0"/>
              </a:rPr>
              <a:t>Poduksi kitosan oligomer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CA" sz="2400">
                <a:latin typeface="Calibri" pitchFamily="34" charset="0"/>
              </a:rPr>
              <a:t>Produksi oligomer kitosan dengan kitosanase menghasilkan monomer, dimer sampai heksamer</a:t>
            </a:r>
          </a:p>
          <a:p>
            <a:pPr>
              <a:buFontTx/>
              <a:buAutoNum type="arabicPeriod" startAt="4"/>
            </a:pPr>
            <a:r>
              <a:rPr lang="fi-FI" sz="2400" b="1">
                <a:latin typeface="Calibri" pitchFamily="34" charset="0"/>
              </a:rPr>
              <a:t>Transglutaminase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fi-FI" altLang="ja-JP" sz="2400">
                <a:latin typeface="Calibri" pitchFamily="34" charset="0"/>
                <a:ea typeface="MS PGothic" pitchFamily="34" charset="-128"/>
              </a:rPr>
              <a:t>Enzim dari </a:t>
            </a:r>
            <a:r>
              <a:rPr lang="fi-FI" altLang="ja-JP" sz="2400" i="1">
                <a:latin typeface="Calibri" pitchFamily="34" charset="0"/>
                <a:ea typeface="MS PGothic" pitchFamily="34" charset="-128"/>
              </a:rPr>
              <a:t>Streptoverticillium ladakanum</a:t>
            </a:r>
            <a:r>
              <a:rPr lang="fi-FI" altLang="ja-JP" sz="2400">
                <a:latin typeface="Calibri" pitchFamily="34" charset="0"/>
                <a:ea typeface="MS PGothic" pitchFamily="34" charset="-128"/>
              </a:rPr>
              <a:t> pada media tumbuh limbah surimi untuk restrukturisasi daging ikan</a:t>
            </a:r>
          </a:p>
          <a:p>
            <a:pPr lvl="1" eaLnBrk="1" hangingPunct="1"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endParaRPr lang="fi-FI" altLang="ja-JP" sz="2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B073-2A96-440A-A9A8-12BAFABA51F5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708" y="346364"/>
            <a:ext cx="457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. </a:t>
            </a:r>
            <a:r>
              <a:rPr lang="en-US" b="1" dirty="0" err="1" smtClean="0"/>
              <a:t>Garam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Bittern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914400"/>
            <a:ext cx="1068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: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jerawat</a:t>
            </a:r>
            <a:r>
              <a:rPr lang="en-US" dirty="0" smtClean="0"/>
              <a:t>,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, </a:t>
            </a:r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,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Iodine, </a:t>
            </a:r>
            <a:r>
              <a:rPr lang="en-US" dirty="0" err="1" smtClean="0"/>
              <a:t>menghidrasi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jandtung</a:t>
            </a:r>
            <a:r>
              <a:rPr lang="en-US" dirty="0" smtClean="0"/>
              <a:t>, </a:t>
            </a:r>
            <a:r>
              <a:rPr lang="en-US" dirty="0" err="1" smtClean="0"/>
              <a:t>mencegah</a:t>
            </a:r>
            <a:r>
              <a:rPr lang="en-US" dirty="0" smtClean="0"/>
              <a:t> diabetes, </a:t>
            </a:r>
            <a:r>
              <a:rPr lang="en-US" dirty="0" err="1" smtClean="0"/>
              <a:t>menyehatkan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,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r>
              <a:rPr lang="en-US" dirty="0" smtClean="0"/>
              <a:t>. Agar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konsumsinya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gram </a:t>
            </a:r>
            <a:r>
              <a:rPr lang="en-US" dirty="0" err="1"/>
              <a:t>garam</a:t>
            </a:r>
            <a:r>
              <a:rPr lang="en-US" dirty="0"/>
              <a:t> (2,5 gram sodium)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94" y="3588327"/>
            <a:ext cx="2909033" cy="1939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18" y="3435927"/>
            <a:ext cx="6220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Bittern </a:t>
            </a:r>
            <a:r>
              <a:rPr lang="en-US" sz="2000" i="1" dirty="0" err="1"/>
              <a:t>adalah</a:t>
            </a:r>
            <a:r>
              <a:rPr lang="en-US" sz="2000" i="1" dirty="0"/>
              <a:t> </a:t>
            </a:r>
            <a:r>
              <a:rPr lang="en-US" sz="2000" i="1" dirty="0" err="1"/>
              <a:t>cairan</a:t>
            </a:r>
            <a:r>
              <a:rPr lang="en-US" sz="2000" i="1" dirty="0"/>
              <a:t> </a:t>
            </a:r>
            <a:r>
              <a:rPr lang="en-US" sz="2000" i="1" dirty="0" err="1"/>
              <a:t>pekat</a:t>
            </a:r>
            <a:r>
              <a:rPr lang="en-US" sz="2000" i="1" dirty="0"/>
              <a:t> yang </a:t>
            </a:r>
            <a:r>
              <a:rPr lang="en-US" sz="2000" i="1" dirty="0" err="1"/>
              <a:t>diperoleh</a:t>
            </a:r>
            <a:r>
              <a:rPr lang="en-US" sz="2000" i="1" dirty="0"/>
              <a:t> </a:t>
            </a:r>
            <a:r>
              <a:rPr lang="en-US" sz="2000" i="1" dirty="0" err="1"/>
              <a:t>dari</a:t>
            </a:r>
            <a:r>
              <a:rPr lang="en-US" sz="2000" i="1" dirty="0"/>
              <a:t> </a:t>
            </a:r>
            <a:r>
              <a:rPr lang="en-US" sz="2000" i="1" dirty="0" err="1"/>
              <a:t>hasil</a:t>
            </a:r>
            <a:r>
              <a:rPr lang="en-US" sz="2000" i="1" dirty="0"/>
              <a:t> </a:t>
            </a:r>
            <a:r>
              <a:rPr lang="en-US" sz="2000" i="1" dirty="0" err="1"/>
              <a:t>limbah</a:t>
            </a:r>
            <a:r>
              <a:rPr lang="en-US" sz="2000" i="1" dirty="0"/>
              <a:t> </a:t>
            </a:r>
            <a:r>
              <a:rPr lang="en-US" sz="2000" i="1" dirty="0" err="1"/>
              <a:t>pabrik</a:t>
            </a:r>
            <a:r>
              <a:rPr lang="en-US" sz="2000" i="1" dirty="0"/>
              <a:t> </a:t>
            </a:r>
            <a:r>
              <a:rPr lang="en-US" sz="2000" i="1" dirty="0" err="1"/>
              <a:t>garam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jumlahnya</a:t>
            </a:r>
            <a:r>
              <a:rPr lang="en-US" sz="2000" i="1" dirty="0"/>
              <a:t> </a:t>
            </a:r>
            <a:r>
              <a:rPr lang="en-US" sz="2000" i="1" dirty="0" err="1"/>
              <a:t>sangat</a:t>
            </a:r>
            <a:r>
              <a:rPr lang="en-US" sz="2000" i="1" dirty="0"/>
              <a:t> </a:t>
            </a:r>
            <a:r>
              <a:rPr lang="en-US" sz="2000" i="1" dirty="0" err="1"/>
              <a:t>melimpah</a:t>
            </a:r>
            <a:r>
              <a:rPr lang="en-US" sz="2000" i="1" dirty="0"/>
              <a:t>. Bittern </a:t>
            </a:r>
            <a:r>
              <a:rPr lang="en-US" sz="2000" i="1" dirty="0" err="1"/>
              <a:t>mengandung</a:t>
            </a:r>
            <a:r>
              <a:rPr lang="en-US" sz="2000" i="1" dirty="0"/>
              <a:t> </a:t>
            </a:r>
            <a:r>
              <a:rPr lang="en-US" sz="2000" i="1" dirty="0" err="1"/>
              <a:t>berbagai</a:t>
            </a:r>
            <a:r>
              <a:rPr lang="en-US" sz="2000" i="1" dirty="0"/>
              <a:t> mineral, mineral </a:t>
            </a:r>
            <a:r>
              <a:rPr lang="en-US" sz="2000" i="1" dirty="0" err="1"/>
              <a:t>ini</a:t>
            </a:r>
            <a:r>
              <a:rPr lang="en-US" sz="2000" i="1" dirty="0"/>
              <a:t> </a:t>
            </a:r>
            <a:r>
              <a:rPr lang="en-US" sz="2000" i="1" dirty="0" err="1"/>
              <a:t>terjadi</a:t>
            </a:r>
            <a:r>
              <a:rPr lang="en-US" sz="2000" i="1" dirty="0"/>
              <a:t> </a:t>
            </a:r>
            <a:r>
              <a:rPr lang="en-US" sz="2000" i="1" dirty="0" err="1"/>
              <a:t>karena</a:t>
            </a:r>
            <a:r>
              <a:rPr lang="en-US" sz="2000" i="1" dirty="0"/>
              <a:t> </a:t>
            </a:r>
            <a:r>
              <a:rPr lang="en-US" sz="2000" i="1" dirty="0" err="1"/>
              <a:t>tidak</a:t>
            </a:r>
            <a:r>
              <a:rPr lang="en-US" sz="2000" i="1" dirty="0"/>
              <a:t> </a:t>
            </a:r>
            <a:r>
              <a:rPr lang="en-US" sz="2000" i="1" dirty="0" err="1"/>
              <a:t>ikut</a:t>
            </a:r>
            <a:r>
              <a:rPr lang="en-US" sz="2000" i="1" dirty="0"/>
              <a:t> </a:t>
            </a:r>
            <a:r>
              <a:rPr lang="en-US" sz="2000" i="1" dirty="0" err="1"/>
              <a:t>mengkristal</a:t>
            </a:r>
            <a:r>
              <a:rPr lang="en-US" sz="2000" i="1" dirty="0"/>
              <a:t> </a:t>
            </a:r>
            <a:r>
              <a:rPr lang="en-US" sz="2000" i="1" dirty="0" err="1"/>
              <a:t>saat</a:t>
            </a:r>
            <a:r>
              <a:rPr lang="en-US" sz="2000" i="1" dirty="0"/>
              <a:t> </a:t>
            </a:r>
            <a:r>
              <a:rPr lang="en-US" sz="2000" i="1" dirty="0" err="1"/>
              <a:t>pembuatan</a:t>
            </a:r>
            <a:r>
              <a:rPr lang="en-US" sz="2000" i="1" dirty="0"/>
              <a:t> </a:t>
            </a:r>
            <a:r>
              <a:rPr lang="en-US" sz="2000" i="1" dirty="0" err="1"/>
              <a:t>garam</a:t>
            </a:r>
            <a:r>
              <a:rPr lang="en-US" sz="2000" i="1" dirty="0"/>
              <a:t>. </a:t>
            </a:r>
            <a:r>
              <a:rPr lang="en-US" sz="2000" i="1" dirty="0" err="1"/>
              <a:t>Secara</a:t>
            </a:r>
            <a:r>
              <a:rPr lang="en-US" sz="2000" i="1" dirty="0"/>
              <a:t> </a:t>
            </a:r>
            <a:r>
              <a:rPr lang="en-US" sz="2000" i="1" dirty="0" err="1"/>
              <a:t>umum</a:t>
            </a:r>
            <a:r>
              <a:rPr lang="en-US" sz="2000" i="1" dirty="0"/>
              <a:t> bittern </a:t>
            </a:r>
            <a:r>
              <a:rPr lang="en-US" sz="2000" i="1" dirty="0" err="1"/>
              <a:t>mengandung</a:t>
            </a:r>
            <a:r>
              <a:rPr lang="en-US" sz="2000" i="1" dirty="0"/>
              <a:t> </a:t>
            </a:r>
            <a:r>
              <a:rPr lang="en-US" sz="2000" i="1" dirty="0" err="1"/>
              <a:t>unsur-unsur</a:t>
            </a:r>
            <a:r>
              <a:rPr lang="en-US" sz="2000" i="1" dirty="0"/>
              <a:t> yang </a:t>
            </a:r>
            <a:r>
              <a:rPr lang="en-US" sz="2000" i="1" dirty="0" err="1"/>
              <a:t>dibutuhkan</a:t>
            </a:r>
            <a:r>
              <a:rPr lang="en-US" sz="2000" i="1" dirty="0"/>
              <a:t> </a:t>
            </a:r>
            <a:r>
              <a:rPr lang="en-US" sz="2000" i="1" dirty="0" err="1"/>
              <a:t>tubuh</a:t>
            </a:r>
            <a:r>
              <a:rPr lang="en-US" sz="2000" i="1" dirty="0"/>
              <a:t> </a:t>
            </a:r>
            <a:r>
              <a:rPr lang="en-US" sz="2000" i="1" dirty="0" err="1"/>
              <a:t>manusia</a:t>
            </a:r>
            <a:r>
              <a:rPr lang="en-US" sz="2000" i="1" dirty="0"/>
              <a:t> </a:t>
            </a:r>
            <a:r>
              <a:rPr lang="en-US" sz="2000" i="1" dirty="0" err="1"/>
              <a:t>seperti</a:t>
            </a:r>
            <a:r>
              <a:rPr lang="en-US" sz="2000" i="1" dirty="0"/>
              <a:t> </a:t>
            </a:r>
            <a:r>
              <a:rPr lang="en-US" sz="2000" i="1" dirty="0" err="1"/>
              <a:t>NaCl</a:t>
            </a:r>
            <a:r>
              <a:rPr lang="en-US" sz="2000" i="1" dirty="0"/>
              <a:t>, MgSO4, MgCl2, </a:t>
            </a:r>
            <a:r>
              <a:rPr lang="en-US" sz="2000" i="1" dirty="0" err="1"/>
              <a:t>KCl</a:t>
            </a:r>
            <a:r>
              <a:rPr lang="en-US" sz="2000" i="1" dirty="0"/>
              <a:t>,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NaBr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unsur</a:t>
            </a:r>
            <a:r>
              <a:rPr lang="en-US" sz="2000" i="1" dirty="0"/>
              <a:t> </a:t>
            </a:r>
            <a:r>
              <a:rPr lang="en-US" sz="2000" i="1" dirty="0" err="1"/>
              <a:t>mikro</a:t>
            </a:r>
            <a:r>
              <a:rPr lang="en-US" sz="2000" i="1" dirty="0"/>
              <a:t> </a:t>
            </a:r>
            <a:r>
              <a:rPr lang="en-US" sz="2000" i="1" dirty="0" err="1"/>
              <a:t>seperti</a:t>
            </a:r>
            <a:r>
              <a:rPr lang="en-US" sz="2000" i="1" dirty="0"/>
              <a:t> </a:t>
            </a:r>
            <a:r>
              <a:rPr lang="en-US" sz="2000" i="1" dirty="0" err="1"/>
              <a:t>yodium</a:t>
            </a:r>
            <a:r>
              <a:rPr lang="en-US" sz="2000" i="1" dirty="0"/>
              <a:t>, molybdenum, selenium, </a:t>
            </a:r>
            <a:r>
              <a:rPr lang="en-US" sz="2000" i="1" dirty="0" err="1"/>
              <a:t>seng</a:t>
            </a:r>
            <a:r>
              <a:rPr lang="en-US" sz="2000" i="1" dirty="0"/>
              <a:t>.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7301345" y="4378036"/>
            <a:ext cx="609600" cy="335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69295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3818" y="2828834"/>
            <a:ext cx="4394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endParaRPr lang="en-US" dirty="0"/>
          </a:p>
          <a:p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(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kecantikan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2808" y="2119746"/>
            <a:ext cx="224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2327" y="332509"/>
            <a:ext cx="281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Proses </a:t>
            </a:r>
            <a:r>
              <a:rPr lang="en-US" b="1" dirty="0" err="1" smtClean="0"/>
              <a:t>produksi</a:t>
            </a:r>
            <a:r>
              <a:rPr lang="en-US" b="1" dirty="0" smtClean="0"/>
              <a:t> bittern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3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6675" y="1415992"/>
            <a:ext cx="942116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Manfaat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bittern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Pelangsing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No. 1 di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Jepang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Ranpa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Diet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Ketat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Olahraga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Detoksifikasi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Mengeluarkan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Racun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Perawatan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Mengangkat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Mengurangi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Jerawat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Memperbaiki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Kualitas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Merangsang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Pembentukan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Kolagen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Osteoporosis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Kerusakan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Gigi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Memblokir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Gula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Mengatasi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Diabetes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Memblokir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Membakar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Lemak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Memblokir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pembentukan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Trigliseida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Kolesterol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Ginjal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Saluran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Kencing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Kejang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Otot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Mengatur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Detak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Jantung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Jantung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Koroner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Mencegah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Hipertensi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Stroke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Mengatasi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Sembelit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Pencernaan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3" y="554182"/>
            <a:ext cx="1067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Bittern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pekat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kristalisasi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,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mineral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7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9817" y="775855"/>
            <a:ext cx="91578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PELUANG BISNIS DI BIDANG BIOTEKNOLOGI PRODUK PERIKANAN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industry </a:t>
            </a:r>
            <a:r>
              <a:rPr lang="en-US" sz="2400" dirty="0" err="1" smtClean="0"/>
              <a:t>karaginan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kosmetika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kecantikan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industry Na-alginate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kosmetika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kecantikan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agar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pengembanagn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bioteknologi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industry air </a:t>
            </a:r>
            <a:r>
              <a:rPr lang="en-US" sz="2400" dirty="0" err="1" smtClean="0"/>
              <a:t>laut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bittern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kecantikan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industry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spirulina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Pengembanagn</a:t>
            </a:r>
            <a:r>
              <a:rPr lang="en-US" sz="2400" dirty="0" smtClean="0"/>
              <a:t> industry </a:t>
            </a:r>
            <a:r>
              <a:rPr lang="en-US" sz="2400" dirty="0" err="1" smtClean="0"/>
              <a:t>kitin</a:t>
            </a:r>
            <a:r>
              <a:rPr lang="en-US" sz="2400" dirty="0" smtClean="0"/>
              <a:t>, </a:t>
            </a:r>
            <a:r>
              <a:rPr lang="en-US" sz="2400" dirty="0" err="1" smtClean="0"/>
              <a:t>kitosan</a:t>
            </a:r>
            <a:r>
              <a:rPr lang="en-US" sz="2400" dirty="0" smtClean="0"/>
              <a:t>, </a:t>
            </a:r>
            <a:r>
              <a:rPr lang="en-US" sz="2400" dirty="0" err="1" smtClean="0"/>
              <a:t>oligosakaria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udang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cangkang</a:t>
            </a:r>
            <a:r>
              <a:rPr lang="en-US" sz="2400" dirty="0" smtClean="0"/>
              <a:t> </a:t>
            </a:r>
            <a:r>
              <a:rPr lang="en-US" sz="2400" dirty="0" err="1" smtClean="0"/>
              <a:t>kepiting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013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0065" y="2967335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TRIMA KASIH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7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49083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5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70" y="2711331"/>
            <a:ext cx="10086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D" sz="4000" dirty="0" smtClean="0"/>
              <a:t>Bio-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07128" y="941616"/>
            <a:ext cx="8556171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 smtClean="0"/>
              <a:t>Mikroorganisme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marine Streptomyces sp. B5798  </a:t>
            </a:r>
            <a:r>
              <a:rPr lang="en-ID" dirty="0" err="1" smtClean="0">
                <a:sym typeface="Wingdings" panose="05000000000000000000" pitchFamily="2" charset="2"/>
              </a:rPr>
              <a:t>merupakan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sumber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baru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potensial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senyawa-senyawa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bahan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obat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atau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zat</a:t>
            </a:r>
            <a:r>
              <a:rPr lang="en-ID" dirty="0" smtClean="0">
                <a:sym typeface="Wingdings" panose="05000000000000000000" pitchFamily="2" charset="2"/>
              </a:rPr>
              <a:t> antibiotic (</a:t>
            </a:r>
            <a:r>
              <a:rPr lang="en-ID" dirty="0" err="1" smtClean="0">
                <a:sym typeface="Wingdings" panose="05000000000000000000" pitchFamily="2" charset="2"/>
              </a:rPr>
              <a:t>Bahi</a:t>
            </a:r>
            <a:r>
              <a:rPr lang="en-ID" dirty="0" smtClean="0">
                <a:sym typeface="Wingdings" panose="05000000000000000000" pitchFamily="2" charset="2"/>
              </a:rPr>
              <a:t>, 2012).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 smtClean="0">
                <a:sym typeface="Wingdings" panose="05000000000000000000" pitchFamily="2" charset="2"/>
              </a:rPr>
              <a:t>Mikroalgae</a:t>
            </a:r>
            <a:r>
              <a:rPr lang="en-ID" dirty="0" smtClean="0">
                <a:sym typeface="Wingdings" panose="05000000000000000000" pitchFamily="2" charset="2"/>
              </a:rPr>
              <a:t>  Spirulina: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produk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kesehatan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kecantikan</a:t>
            </a:r>
            <a:r>
              <a:rPr lang="en-ID" dirty="0" smtClean="0">
                <a:sym typeface="Wingdings" panose="05000000000000000000" pitchFamily="2" charset="2"/>
              </a:rPr>
              <a:t>: </a:t>
            </a:r>
            <a:r>
              <a:rPr lang="en-ID" dirty="0" err="1" smtClean="0">
                <a:sym typeface="Wingdings" panose="05000000000000000000" pitchFamily="2" charset="2"/>
              </a:rPr>
              <a:t>mengandung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Vitamin </a:t>
            </a:r>
            <a:r>
              <a:rPr lang="en-US" dirty="0"/>
              <a:t>B1, B5, B6, C, E, Mg, Zn. Cu, Beta carotene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smtClean="0"/>
              <a:t>amino.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 smtClean="0"/>
              <a:t>Makroalgae</a:t>
            </a:r>
            <a:r>
              <a:rPr lang="en-ID" dirty="0" smtClean="0"/>
              <a:t>/</a:t>
            </a:r>
            <a:r>
              <a:rPr lang="en-ID" dirty="0" err="1" smtClean="0"/>
              <a:t>Rumput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r>
              <a:rPr lang="en-ID" dirty="0" smtClean="0"/>
              <a:t>: Indonesia </a:t>
            </a:r>
            <a:r>
              <a:rPr lang="en-ID" dirty="0" err="1" smtClean="0"/>
              <a:t>punya</a:t>
            </a:r>
            <a:r>
              <a:rPr lang="en-ID" dirty="0" smtClean="0"/>
              <a:t> </a:t>
            </a:r>
            <a:r>
              <a:rPr lang="en-ID" u="sng" dirty="0" smtClean="0"/>
              <a:t>+</a:t>
            </a:r>
            <a:r>
              <a:rPr lang="en-ID" dirty="0" smtClean="0"/>
              <a:t> 555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rumput</a:t>
            </a:r>
            <a:r>
              <a:rPr lang="en-ID" dirty="0" smtClean="0"/>
              <a:t> </a:t>
            </a:r>
            <a:r>
              <a:rPr lang="en-ID" dirty="0" err="1" smtClean="0"/>
              <a:t>laut</a:t>
            </a:r>
            <a:r>
              <a:rPr lang="en-ID" dirty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pemanfaatan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belum</a:t>
            </a:r>
            <a:r>
              <a:rPr lang="en-ID" dirty="0" smtClean="0">
                <a:sym typeface="Wingdings" panose="05000000000000000000" pitchFamily="2" charset="2"/>
              </a:rPr>
              <a:t> optimal. Yang </a:t>
            </a:r>
            <a:r>
              <a:rPr lang="en-ID" dirty="0" err="1" smtClean="0">
                <a:sym typeface="Wingdings" panose="05000000000000000000" pitchFamily="2" charset="2"/>
              </a:rPr>
              <a:t>sudah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diusahakan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secara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komersial</a:t>
            </a:r>
            <a:r>
              <a:rPr lang="en-ID" dirty="0" smtClean="0">
                <a:sym typeface="Wingdings" panose="05000000000000000000" pitchFamily="2" charset="2"/>
              </a:rPr>
              <a:t>:</a:t>
            </a:r>
          </a:p>
          <a:p>
            <a:r>
              <a:rPr lang="en-ID" dirty="0" smtClean="0">
                <a:sym typeface="Wingdings" panose="05000000000000000000" pitchFamily="2" charset="2"/>
              </a:rPr>
              <a:t>	a. </a:t>
            </a:r>
            <a:r>
              <a:rPr lang="en-ID" dirty="0" err="1" smtClean="0">
                <a:sym typeface="Wingdings" panose="05000000000000000000" pitchFamily="2" charset="2"/>
              </a:rPr>
              <a:t>Rumput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penghasil</a:t>
            </a:r>
            <a:r>
              <a:rPr lang="en-ID" dirty="0" smtClean="0">
                <a:sym typeface="Wingdings" panose="05000000000000000000" pitchFamily="2" charset="2"/>
              </a:rPr>
              <a:t> kappa &amp; iota </a:t>
            </a:r>
            <a:r>
              <a:rPr lang="en-ID" dirty="0" err="1" smtClean="0">
                <a:sym typeface="Wingdings" panose="05000000000000000000" pitchFamily="2" charset="2"/>
              </a:rPr>
              <a:t>karaginan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Euchema</a:t>
            </a:r>
            <a:r>
              <a:rPr lang="en-ID" dirty="0" smtClean="0">
                <a:sym typeface="Wingdings" panose="05000000000000000000" pitchFamily="2" charset="2"/>
              </a:rPr>
              <a:t> sp.</a:t>
            </a:r>
          </a:p>
          <a:p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en-ID" dirty="0" smtClean="0">
                <a:sym typeface="Wingdings" panose="05000000000000000000" pitchFamily="2" charset="2"/>
              </a:rPr>
              <a:t>b. </a:t>
            </a:r>
            <a:r>
              <a:rPr lang="en-ID" dirty="0" err="1" smtClean="0">
                <a:sym typeface="Wingdings" panose="05000000000000000000" pitchFamily="2" charset="2"/>
              </a:rPr>
              <a:t>Rumput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penghasil</a:t>
            </a:r>
            <a:r>
              <a:rPr lang="en-ID" dirty="0" smtClean="0">
                <a:sym typeface="Wingdings" panose="05000000000000000000" pitchFamily="2" charset="2"/>
              </a:rPr>
              <a:t> agar </a:t>
            </a:r>
            <a:r>
              <a:rPr lang="en-ID" dirty="0" err="1" smtClean="0">
                <a:sym typeface="Wingdings" panose="05000000000000000000" pitchFamily="2" charset="2"/>
              </a:rPr>
              <a:t>agar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Gracilaria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sp</a:t>
            </a:r>
            <a:endParaRPr lang="en-ID" dirty="0" smtClean="0">
              <a:sym typeface="Wingdings" panose="05000000000000000000" pitchFamily="2" charset="2"/>
            </a:endParaRPr>
          </a:p>
          <a:p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en-ID" dirty="0" smtClean="0">
                <a:sym typeface="Wingdings" panose="05000000000000000000" pitchFamily="2" charset="2"/>
              </a:rPr>
              <a:t>c. </a:t>
            </a:r>
            <a:r>
              <a:rPr lang="en-ID" dirty="0" err="1" smtClean="0">
                <a:sym typeface="Wingdings" panose="05000000000000000000" pitchFamily="2" charset="2"/>
              </a:rPr>
              <a:t>Rumput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penghasil</a:t>
            </a:r>
            <a:r>
              <a:rPr lang="en-ID" dirty="0" smtClean="0">
                <a:sym typeface="Wingdings" panose="05000000000000000000" pitchFamily="2" charset="2"/>
              </a:rPr>
              <a:t> Na-alginate  </a:t>
            </a:r>
            <a:r>
              <a:rPr lang="en-ID" dirty="0" err="1" smtClean="0">
                <a:sym typeface="Wingdings" panose="05000000000000000000" pitchFamily="2" charset="2"/>
              </a:rPr>
              <a:t>Sargassum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sp</a:t>
            </a:r>
            <a:r>
              <a:rPr lang="en-ID" dirty="0" smtClean="0">
                <a:sym typeface="Wingdings" panose="05000000000000000000" pitchFamily="2" charset="2"/>
              </a:rPr>
              <a:t> &amp; </a:t>
            </a:r>
            <a:r>
              <a:rPr lang="en-ID" dirty="0" err="1" smtClean="0">
                <a:sym typeface="Wingdings" panose="05000000000000000000" pitchFamily="2" charset="2"/>
              </a:rPr>
              <a:t>Turbinaria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sp</a:t>
            </a:r>
            <a:r>
              <a:rPr lang="en-ID" dirty="0" smtClean="0">
                <a:sym typeface="Wingdings" panose="05000000000000000000" pitchFamily="2" charset="2"/>
              </a:rPr>
              <a:t> (</a:t>
            </a:r>
            <a:r>
              <a:rPr lang="en-ID" dirty="0" err="1" smtClean="0">
                <a:sym typeface="Wingdings" panose="05000000000000000000" pitchFamily="2" charset="2"/>
              </a:rPr>
              <a:t>Alam</a:t>
            </a:r>
            <a:r>
              <a:rPr lang="en-ID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en-ID" dirty="0" smtClean="0">
                <a:sym typeface="Wingdings" panose="05000000000000000000" pitchFamily="2" charset="2"/>
              </a:rPr>
              <a:t>d. </a:t>
            </a:r>
            <a:r>
              <a:rPr lang="en-ID" dirty="0" err="1" smtClean="0">
                <a:sym typeface="Wingdings" panose="05000000000000000000" pitchFamily="2" charset="2"/>
              </a:rPr>
              <a:t>Rumput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laut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Caulerpa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sp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Konsumsi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segar</a:t>
            </a:r>
            <a:r>
              <a:rPr lang="en-ID" dirty="0" smtClean="0">
                <a:sym typeface="Wingdings" panose="05000000000000000000" pitchFamily="2" charset="2"/>
              </a:rPr>
              <a:t> (</a:t>
            </a:r>
            <a:r>
              <a:rPr lang="en-ID" dirty="0" err="1" smtClean="0">
                <a:sym typeface="Wingdings" panose="05000000000000000000" pitchFamily="2" charset="2"/>
              </a:rPr>
              <a:t>belum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ana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inovasi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pengolahan</a:t>
            </a:r>
            <a:r>
              <a:rPr lang="en-ID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ID" dirty="0">
                <a:sym typeface="Wingdings" panose="05000000000000000000" pitchFamily="2" charset="2"/>
              </a:rPr>
              <a:t>	</a:t>
            </a:r>
            <a:r>
              <a:rPr lang="en-ID" dirty="0" smtClean="0">
                <a:sym typeface="Wingdings" panose="05000000000000000000" pitchFamily="2" charset="2"/>
              </a:rPr>
              <a:t>e. Ulva  </a:t>
            </a:r>
            <a:r>
              <a:rPr lang="en-ID" dirty="0" err="1" smtClean="0">
                <a:sym typeface="Wingdings" panose="05000000000000000000" pitchFamily="2" charset="2"/>
              </a:rPr>
              <a:t>belum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dimanfaatkan</a:t>
            </a:r>
            <a:r>
              <a:rPr lang="en-ID" dirty="0" smtClean="0">
                <a:sym typeface="Wingdings" panose="05000000000000000000" pitchFamily="2" charset="2"/>
              </a:rPr>
              <a:t>  </a:t>
            </a:r>
            <a:r>
              <a:rPr lang="en-ID" dirty="0" err="1" smtClean="0">
                <a:sym typeface="Wingdings" panose="05000000000000000000" pitchFamily="2" charset="2"/>
              </a:rPr>
              <a:t>potensi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komersial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tinggi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 smtClean="0">
                <a:sym typeface="Wingdings" panose="05000000000000000000" pitchFamily="2" charset="2"/>
              </a:rPr>
              <a:t>Kelompok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Ikan</a:t>
            </a:r>
            <a:r>
              <a:rPr lang="en-ID" dirty="0" smtClean="0">
                <a:sym typeface="Wingdings" panose="05000000000000000000" pitchFamily="2" charset="2"/>
              </a:rPr>
              <a:t>: </a:t>
            </a:r>
            <a:r>
              <a:rPr lang="en-ID" dirty="0" err="1" smtClean="0">
                <a:sym typeface="Wingdings" panose="05000000000000000000" pitchFamily="2" charset="2"/>
              </a:rPr>
              <a:t>pemenuhan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asupan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gizi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produk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kesehatan</a:t>
            </a:r>
            <a:r>
              <a:rPr lang="en-ID" dirty="0" smtClean="0">
                <a:sym typeface="Wingdings" panose="05000000000000000000" pitchFamily="2" charset="2"/>
              </a:rPr>
              <a:t> (omega 3, 6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9; </a:t>
            </a:r>
            <a:r>
              <a:rPr lang="en-ID" dirty="0" err="1" smtClean="0">
                <a:sym typeface="Wingdings" panose="05000000000000000000" pitchFamily="2" charset="2"/>
              </a:rPr>
              <a:t>gelatin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konroitin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asupan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kalsium</a:t>
            </a:r>
            <a:r>
              <a:rPr lang="en-ID" dirty="0" smtClean="0">
                <a:sym typeface="Wingdings" panose="05000000000000000000" pitchFamily="2" charset="2"/>
              </a:rPr>
              <a:t>), non </a:t>
            </a:r>
            <a:r>
              <a:rPr lang="en-ID" dirty="0" err="1" smtClean="0">
                <a:sym typeface="Wingdings" panose="05000000000000000000" pitchFamily="2" charset="2"/>
              </a:rPr>
              <a:t>pangan</a:t>
            </a:r>
            <a:r>
              <a:rPr lang="en-ID" dirty="0" smtClean="0">
                <a:sym typeface="Wingdings" panose="05000000000000000000" pitchFamily="2" charset="2"/>
              </a:rPr>
              <a:t>: </a:t>
            </a:r>
            <a:r>
              <a:rPr lang="en-ID" dirty="0" err="1" smtClean="0">
                <a:sym typeface="Wingdings" panose="05000000000000000000" pitchFamily="2" charset="2"/>
              </a:rPr>
              <a:t>Kulit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ikan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tersamak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 smtClean="0">
                <a:sym typeface="Wingdings" panose="05000000000000000000" pitchFamily="2" charset="2"/>
              </a:rPr>
              <a:t>Garam</a:t>
            </a:r>
            <a:r>
              <a:rPr lang="en-ID" dirty="0" smtClean="0">
                <a:sym typeface="Wingdings" panose="05000000000000000000" pitchFamily="2" charset="2"/>
              </a:rPr>
              <a:t>: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produk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kecantikan</a:t>
            </a:r>
            <a:r>
              <a:rPr lang="en-ID" dirty="0" smtClean="0">
                <a:sym typeface="Wingdings" panose="05000000000000000000" pitchFamily="2" charset="2"/>
              </a:rPr>
              <a:t> &amp; </a:t>
            </a:r>
            <a:r>
              <a:rPr lang="en-ID" dirty="0" err="1" smtClean="0">
                <a:sym typeface="Wingdings" panose="05000000000000000000" pitchFamily="2" charset="2"/>
              </a:rPr>
              <a:t>kesehatan</a:t>
            </a:r>
            <a:r>
              <a:rPr lang="en-ID" dirty="0">
                <a:sym typeface="Wingdings" panose="05000000000000000000" pitchFamily="2" charset="2"/>
              </a:rPr>
              <a:t>.</a:t>
            </a:r>
            <a:endParaRPr lang="en-ID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smtClean="0">
                <a:sym typeface="Wingdings" panose="05000000000000000000" pitchFamily="2" charset="2"/>
              </a:rPr>
              <a:t>Air </a:t>
            </a:r>
            <a:r>
              <a:rPr lang="en-ID" dirty="0" err="1" smtClean="0">
                <a:sym typeface="Wingdings" panose="05000000000000000000" pitchFamily="2" charset="2"/>
              </a:rPr>
              <a:t>laut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dalam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produk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kesehatan</a:t>
            </a:r>
            <a:r>
              <a:rPr lang="en-ID" dirty="0" smtClean="0">
                <a:sym typeface="Wingdings" panose="05000000000000000000" pitchFamily="2" charset="2"/>
              </a:rPr>
              <a:t> (spa), air minimum </a:t>
            </a:r>
            <a:r>
              <a:rPr lang="en-ID" dirty="0" err="1" smtClean="0">
                <a:sym typeface="Wingdings" panose="05000000000000000000" pitchFamily="2" charset="2"/>
              </a:rPr>
              <a:t>bermeniral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tinggi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0" y="147638"/>
            <a:ext cx="1379084" cy="85648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20979" y="2977243"/>
            <a:ext cx="473528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121-5EF7-4A7F-944A-5C116072069D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70149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040469" y="2925063"/>
            <a:ext cx="362804" cy="413882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414655" y="2740397"/>
            <a:ext cx="229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4488" y="5544342"/>
            <a:ext cx="701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TAHAPAN RISET DAN PENGEMBANGAN SUATU PRODUK BIOTEKNOLOGI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26488" y="38744"/>
            <a:ext cx="11027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000" dirty="0"/>
              <a:t>RESEACRH AND DEVELOPMENT</a:t>
            </a:r>
          </a:p>
          <a:p>
            <a:pPr lvl="1"/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komersial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kaitannya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>
                <a:hlinkClick r:id="rId8" tooltip="Riset"/>
              </a:rPr>
              <a:t>riset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murni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aplikatif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>
                <a:hlinkClick r:id="rId9" tooltip="Teknologi"/>
              </a:rPr>
              <a:t>teknologi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56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067153"/>
              </p:ext>
            </p:extLst>
          </p:nvPr>
        </p:nvGraphicFramePr>
        <p:xfrm>
          <a:off x="1616364" y="7174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015" y="255814"/>
            <a:ext cx="236846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 dirty="0" err="1" smtClean="0"/>
              <a:t>Enterprenuership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13171681">
            <a:off x="4746171" y="2715985"/>
            <a:ext cx="560615" cy="283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BB34-D9F2-4634-81CB-E324EE2F5861}" type="datetime1">
              <a:rPr lang="en-US" smtClean="0"/>
              <a:t>4/11/2019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623" y="248194"/>
            <a:ext cx="674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Jenis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bioteknologi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kelautan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perikanan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Marine algae: a. Microalgae/</a:t>
            </a:r>
            <a:r>
              <a:rPr lang="en-US" sz="2400" b="1" dirty="0" err="1" smtClean="0"/>
              <a:t>Fitoplankton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04" y="1259007"/>
            <a:ext cx="102282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/>
              <a:t>Mikroalga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mikrofit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ganggang</a:t>
            </a:r>
            <a:r>
              <a:rPr lang="en-US" dirty="0"/>
              <a:t> </a:t>
            </a:r>
            <a:r>
              <a:rPr lang="en-US" dirty="0" err="1" smtClean="0"/>
              <a:t>mikroskopis</a:t>
            </a:r>
            <a:r>
              <a:rPr lang="en-US" dirty="0" smtClean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mikroskopik</a:t>
            </a:r>
            <a:r>
              <a:rPr lang="en-US" dirty="0"/>
              <a:t> (diameter </a:t>
            </a:r>
            <a:r>
              <a:rPr lang="en-US" dirty="0" err="1"/>
              <a:t>antara</a:t>
            </a:r>
            <a:r>
              <a:rPr lang="en-US" dirty="0"/>
              <a:t> 3-30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),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,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/>
              <a:t>di air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/>
              <a:t> </a:t>
            </a:r>
            <a:r>
              <a:rPr lang="it-IT" dirty="0"/>
              <a:t>mulai di bagian sedimen sampai area </a:t>
            </a:r>
            <a:r>
              <a:rPr lang="it-IT" dirty="0" smtClean="0"/>
              <a:t>intertidal. </a:t>
            </a:r>
            <a:endParaRPr lang="it-IT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Widyastuti</a:t>
            </a:r>
            <a:r>
              <a:rPr lang="en-US" dirty="0" smtClean="0"/>
              <a:t> </a:t>
            </a:r>
            <a:r>
              <a:rPr lang="en-US" dirty="0"/>
              <a:t>(2014)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mikroalga</a:t>
            </a:r>
            <a:r>
              <a:rPr lang="en-US" dirty="0"/>
              <a:t>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plankton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nabati</a:t>
            </a:r>
            <a:r>
              <a:rPr lang="en-US" dirty="0" smtClean="0"/>
              <a:t>.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(</a:t>
            </a:r>
            <a:r>
              <a:rPr lang="en-US" dirty="0" err="1"/>
              <a:t>klorofil</a:t>
            </a:r>
            <a:r>
              <a:rPr lang="en-US" dirty="0"/>
              <a:t>)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oksiden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Mikroalgae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zooplankton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yang </a:t>
            </a:r>
            <a:r>
              <a:rPr lang="en-US" dirty="0" err="1"/>
              <a:t>dewasa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Sebagi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larva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 smtClean="0"/>
              <a:t>udang</a:t>
            </a:r>
            <a:r>
              <a:rPr lang="en-US" dirty="0"/>
              <a:t>, </a:t>
            </a:r>
            <a:r>
              <a:rPr lang="en-US" dirty="0" err="1"/>
              <a:t>kepiting</a:t>
            </a:r>
            <a:r>
              <a:rPr lang="en-US" dirty="0"/>
              <a:t>, </a:t>
            </a:r>
            <a:r>
              <a:rPr lang="en-US" dirty="0" err="1"/>
              <a:t>kerang</a:t>
            </a:r>
            <a:r>
              <a:rPr lang="en-US" dirty="0"/>
              <a:t>,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200.000-800.000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mikroalga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/>
              <a:t>35.000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i="1" dirty="0"/>
              <a:t>Spirulina, </a:t>
            </a:r>
            <a:r>
              <a:rPr lang="en-US" b="1" i="1" dirty="0" err="1"/>
              <a:t>Nannochloropsis</a:t>
            </a:r>
            <a:r>
              <a:rPr lang="en-US" b="1" i="1" dirty="0"/>
              <a:t> </a:t>
            </a:r>
            <a:r>
              <a:rPr lang="en-US" b="1" i="1" dirty="0" err="1"/>
              <a:t>sp</a:t>
            </a:r>
            <a:r>
              <a:rPr lang="en-US" b="1" i="1" dirty="0"/>
              <a:t>, </a:t>
            </a:r>
            <a:r>
              <a:rPr lang="en-US" b="1" i="1" dirty="0" err="1"/>
              <a:t>Botryococcus</a:t>
            </a:r>
            <a:r>
              <a:rPr lang="en-US" b="1" i="1" dirty="0"/>
              <a:t> </a:t>
            </a:r>
            <a:r>
              <a:rPr lang="en-US" b="1" i="1" dirty="0" err="1"/>
              <a:t>braunii</a:t>
            </a:r>
            <a:r>
              <a:rPr lang="en-US" b="1" i="1" dirty="0"/>
              <a:t>, </a:t>
            </a:r>
            <a:r>
              <a:rPr lang="en-US" b="1" i="1" dirty="0" err="1"/>
              <a:t>Chlorellasp</a:t>
            </a:r>
            <a:r>
              <a:rPr lang="en-US" b="1" i="1" dirty="0"/>
              <a:t>, </a:t>
            </a:r>
            <a:r>
              <a:rPr lang="en-US" b="1" i="1" dirty="0" err="1"/>
              <a:t>Dunaliella</a:t>
            </a:r>
            <a:r>
              <a:rPr lang="en-US" b="1" i="1" dirty="0"/>
              <a:t> </a:t>
            </a:r>
            <a:r>
              <a:rPr lang="en-US" b="1" i="1" dirty="0" err="1"/>
              <a:t>primolecta</a:t>
            </a:r>
            <a:r>
              <a:rPr lang="en-US" b="1" i="1" dirty="0"/>
              <a:t>, </a:t>
            </a:r>
            <a:r>
              <a:rPr lang="en-US" b="1" i="1" dirty="0" err="1"/>
              <a:t>Nitzschia</a:t>
            </a:r>
            <a:r>
              <a:rPr lang="en-US" b="1" i="1" dirty="0"/>
              <a:t> </a:t>
            </a:r>
            <a:r>
              <a:rPr lang="en-US" b="1" i="1" dirty="0" err="1"/>
              <a:t>sp</a:t>
            </a:r>
            <a:r>
              <a:rPr lang="en-US" b="1" i="1" dirty="0"/>
              <a:t>, </a:t>
            </a:r>
            <a:r>
              <a:rPr lang="en-US" b="1" i="1" dirty="0" err="1"/>
              <a:t>Tetraselmis</a:t>
            </a:r>
            <a:r>
              <a:rPr lang="en-US" b="1" i="1" dirty="0"/>
              <a:t> </a:t>
            </a:r>
            <a:r>
              <a:rPr lang="en-US" b="1" i="1" dirty="0" err="1"/>
              <a:t>suecia</a:t>
            </a:r>
            <a:r>
              <a:rPr lang="en-US" b="1" i="1" dirty="0"/>
              <a:t>, </a:t>
            </a:r>
            <a:r>
              <a:rPr lang="en-US" b="1" i="1" dirty="0" err="1" smtClean="0"/>
              <a:t>Scenedesmussp</a:t>
            </a:r>
            <a:r>
              <a:rPr lang="en-US" b="1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lain-lain (</a:t>
            </a:r>
            <a:r>
              <a:rPr lang="en-US" dirty="0" err="1"/>
              <a:t>Kawaroe</a:t>
            </a:r>
            <a:r>
              <a:rPr lang="en-US" dirty="0"/>
              <a:t>, 2010</a:t>
            </a:r>
            <a:r>
              <a:rPr lang="en-US" dirty="0" smtClean="0"/>
              <a:t>).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mikroalga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suplemen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biodiesel.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394960"/>
            <a:ext cx="1022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649-2BCF-4979-93AA-5D459E5CD8BA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C72A-A41F-4241-BABC-FBAA3AE7F950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9749" y="896565"/>
            <a:ext cx="10644051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da-DK" sz="2000" dirty="0" smtClean="0"/>
              <a:t>Menurut Spolaore </a:t>
            </a:r>
            <a:r>
              <a:rPr lang="da-DK" sz="2000" i="1" dirty="0" smtClean="0"/>
              <a:t>et al</a:t>
            </a:r>
            <a:r>
              <a:rPr lang="da-DK" sz="2000" dirty="0" smtClean="0"/>
              <a:t>. (2006) dan </a:t>
            </a:r>
            <a:r>
              <a:rPr lang="en-US" sz="2000" dirty="0" err="1" smtClean="0"/>
              <a:t>Hallmann</a:t>
            </a:r>
            <a:r>
              <a:rPr lang="en-US" sz="2000" dirty="0" smtClean="0"/>
              <a:t> (</a:t>
            </a:r>
            <a:r>
              <a:rPr lang="en-US" sz="2000" dirty="0" smtClean="0"/>
              <a:t>2007) microalgae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berabad-abad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obat-obatan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Masyarakt</a:t>
            </a:r>
            <a:r>
              <a:rPr lang="en-US" sz="2000" dirty="0" smtClean="0"/>
              <a:t> </a:t>
            </a:r>
            <a:r>
              <a:rPr lang="en-US" sz="2000" dirty="0" err="1" smtClean="0"/>
              <a:t>Cina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jepang</a:t>
            </a:r>
            <a:r>
              <a:rPr lang="en-US" sz="2000" dirty="0" smtClean="0"/>
              <a:t> 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mikroalga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</a:t>
            </a:r>
            <a:r>
              <a:rPr lang="en-US" sz="2000" dirty="0" err="1" smtClean="0"/>
              <a:t>kelaparan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i-FI" sz="2000" dirty="0" smtClean="0"/>
              <a:t>Meningkatkan </a:t>
            </a:r>
            <a:r>
              <a:rPr lang="fi-FI" sz="2000" dirty="0"/>
              <a:t>nilai gizi makanan, campuran bahan </a:t>
            </a:r>
            <a:r>
              <a:rPr lang="en-US" sz="2000" dirty="0" err="1"/>
              <a:t>kosmetik</a:t>
            </a:r>
            <a:r>
              <a:rPr lang="en-US" sz="2000" dirty="0"/>
              <a:t>,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mikroalgae</a:t>
            </a:r>
            <a:r>
              <a:rPr lang="en-US" sz="2000" dirty="0"/>
              <a:t> </a:t>
            </a:r>
            <a:r>
              <a:rPr lang="en-US" sz="2000" dirty="0" err="1"/>
              <a:t>dibudidayakan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lemak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jenuh</a:t>
            </a:r>
            <a:r>
              <a:rPr lang="en-US" sz="2000" dirty="0"/>
              <a:t>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s-ES" sz="2000" dirty="0"/>
              <a:t>pada </a:t>
            </a:r>
            <a:r>
              <a:rPr lang="es-ES" sz="2000" dirty="0" err="1"/>
              <a:t>susu</a:t>
            </a:r>
            <a:r>
              <a:rPr lang="es-ES" sz="2000" dirty="0"/>
              <a:t> formula </a:t>
            </a:r>
            <a:r>
              <a:rPr lang="es-ES" sz="2000" dirty="0" err="1"/>
              <a:t>bayi</a:t>
            </a:r>
            <a:r>
              <a:rPr lang="es-ES" sz="2000" dirty="0"/>
              <a:t> dan </a:t>
            </a:r>
            <a:r>
              <a:rPr lang="es-ES" sz="2000" dirty="0" err="1"/>
              <a:t>suplemen</a:t>
            </a:r>
            <a:r>
              <a:rPr lang="es-E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/>
              <a:t>Mikroalga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protein, </a:t>
            </a:r>
            <a:r>
              <a:rPr lang="en-US" sz="2000" dirty="0" err="1"/>
              <a:t>lemak</a:t>
            </a:r>
            <a:r>
              <a:rPr lang="en-US" sz="2000" dirty="0"/>
              <a:t>,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lemak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r>
              <a:rPr lang="en-US" sz="2000" b="1" dirty="0"/>
              <a:t>Omega-3, </a:t>
            </a:r>
            <a:r>
              <a:rPr lang="en-US" sz="2000" b="1" dirty="0" err="1"/>
              <a:t>Eikosa-pentaenoat</a:t>
            </a:r>
            <a:r>
              <a:rPr lang="en-US" sz="2000" b="1" dirty="0"/>
              <a:t> (EPA),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Dokosaheksaenoat</a:t>
            </a:r>
            <a:r>
              <a:rPr lang="en-US" sz="2000" b="1" dirty="0"/>
              <a:t> (DHA) </a:t>
            </a:r>
            <a:r>
              <a:rPr lang="en-US" sz="2000" dirty="0"/>
              <a:t>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kolestrol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(</a:t>
            </a:r>
            <a:r>
              <a:rPr lang="en-US" sz="2000" dirty="0" err="1"/>
              <a:t>Kawaroe</a:t>
            </a:r>
            <a:r>
              <a:rPr lang="en-US" sz="2000" dirty="0"/>
              <a:t>, 2010</a:t>
            </a:r>
            <a:r>
              <a:rPr lang="en-US" sz="2000" dirty="0" smtClean="0"/>
              <a:t>), </a:t>
            </a:r>
            <a:r>
              <a:rPr lang="en-US" sz="2000" dirty="0" err="1"/>
              <a:t>pigmen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vitamin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bioteknologi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mikroalgae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benar-benar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abad</a:t>
            </a:r>
            <a:r>
              <a:rPr lang="en-US" sz="2000" dirty="0" smtClean="0"/>
              <a:t> </a:t>
            </a:r>
            <a:r>
              <a:rPr lang="it-IT" sz="2000" dirty="0" smtClean="0"/>
              <a:t>terakhir ini.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9749" y="126163"/>
            <a:ext cx="6815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mikroalga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pangan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Spirullina</a:t>
            </a:r>
            <a:r>
              <a:rPr lang="en-US" dirty="0" smtClean="0"/>
              <a:t> </a:t>
            </a:r>
            <a:r>
              <a:rPr lang="en-US" dirty="0" smtClean="0"/>
              <a:t>; Chlorella </a:t>
            </a:r>
            <a:r>
              <a:rPr lang="en-US" dirty="0" err="1" smtClean="0"/>
              <a:t>sp;Danulailla</a:t>
            </a:r>
            <a:r>
              <a:rPr lang="en-US" dirty="0" smtClean="0"/>
              <a:t> </a:t>
            </a:r>
            <a:r>
              <a:rPr lang="en-US" dirty="0" err="1" smtClean="0"/>
              <a:t>salina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Heamotococcus</a:t>
            </a:r>
            <a:r>
              <a:rPr lang="en-US" dirty="0" smtClean="0"/>
              <a:t> </a:t>
            </a:r>
            <a:r>
              <a:rPr lang="en-US" dirty="0" err="1" smtClean="0"/>
              <a:t>pluvialis</a:t>
            </a:r>
            <a:r>
              <a:rPr lang="en-US" dirty="0" smtClean="0"/>
              <a:t>)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2361</Words>
  <Application>Microsoft Office PowerPoint</Application>
  <PresentationFormat>Widescreen</PresentationFormat>
  <Paragraphs>468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MS PGothic</vt:lpstr>
      <vt:lpstr>Aharoni</vt:lpstr>
      <vt:lpstr>Arial</vt:lpstr>
      <vt:lpstr>Arial Unicode MS</vt:lpstr>
      <vt:lpstr>Calibri</vt:lpstr>
      <vt:lpstr>Calibri Light</vt:lpstr>
      <vt:lpstr>Perpetua</vt:lpstr>
      <vt:lpstr>Times New Roman</vt:lpstr>
      <vt:lpstr>Trebuchet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135</cp:revision>
  <dcterms:created xsi:type="dcterms:W3CDTF">2019-03-16T02:18:00Z</dcterms:created>
  <dcterms:modified xsi:type="dcterms:W3CDTF">2019-04-11T08:56:43Z</dcterms:modified>
</cp:coreProperties>
</file>