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3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7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7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6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908E6-194C-401E-8D16-154F2F509B67}" type="datetimeFigureOut">
              <a:rPr lang="en-US" smtClean="0"/>
              <a:t>18-May-19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B574-4B6E-4B42-B395-0EE61D43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3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BRjQW0H19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IBK-591 </a:t>
            </a:r>
            <a:br>
              <a:rPr lang="en-US" dirty="0" smtClean="0"/>
            </a:br>
            <a:r>
              <a:rPr lang="en-US" dirty="0" err="1" smtClean="0"/>
              <a:t>Biotechpreneurship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Kunjungan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Tegal</a:t>
            </a:r>
            <a:r>
              <a:rPr lang="en-US" dirty="0" smtClean="0"/>
              <a:t> </a:t>
            </a:r>
            <a:r>
              <a:rPr lang="en-US" dirty="0" err="1" smtClean="0"/>
              <a:t>Waru</a:t>
            </a:r>
            <a:r>
              <a:rPr lang="en-US" dirty="0" smtClean="0"/>
              <a:t>, Bogor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6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Overview </a:t>
            </a:r>
            <a:r>
              <a:rPr lang="en-US" b="1" dirty="0" err="1" smtClean="0">
                <a:solidFill>
                  <a:srgbClr val="C00000"/>
                </a:solidFill>
              </a:rPr>
              <a:t>Pembelajaran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endParaRPr lang="en-US" b="1" dirty="0" smtClean="0"/>
          </a:p>
          <a:p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entrepreneurship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Capaian</a:t>
            </a:r>
            <a:r>
              <a:rPr lang="en-US" b="1" dirty="0" smtClean="0"/>
              <a:t> </a:t>
            </a:r>
            <a:r>
              <a:rPr lang="en-US" b="1" dirty="0" err="1" smtClean="0"/>
              <a:t>Pembelajaran</a:t>
            </a:r>
            <a:endParaRPr lang="en-US" b="1" dirty="0" smtClean="0"/>
          </a:p>
          <a:p>
            <a:r>
              <a:rPr lang="id-ID" dirty="0"/>
              <a:t>Mahasiswa mampu menjelaskan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id-ID" dirty="0"/>
              <a:t> dan menganalisis berbagai peluang bisnis di kampung Tegal waru yang sesuai dengan bidang Bioteknologi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520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Tentang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Kampung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Bisnis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Tegal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Waru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727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asri</a:t>
            </a:r>
            <a:r>
              <a:rPr lang="en-US" dirty="0"/>
              <a:t> </a:t>
            </a:r>
            <a:r>
              <a:rPr lang="en-US" dirty="0" err="1"/>
              <a:t>didataran</a:t>
            </a:r>
            <a:r>
              <a:rPr lang="en-US" dirty="0"/>
              <a:t> </a:t>
            </a:r>
            <a:r>
              <a:rPr lang="en-US" dirty="0" err="1"/>
              <a:t>Gunung</a:t>
            </a:r>
            <a:r>
              <a:rPr lang="en-US" dirty="0"/>
              <a:t> </a:t>
            </a:r>
            <a:r>
              <a:rPr lang="en-US" dirty="0" err="1"/>
              <a:t>Salak</a:t>
            </a:r>
            <a:r>
              <a:rPr lang="en-US" dirty="0"/>
              <a:t> </a:t>
            </a:r>
            <a:r>
              <a:rPr lang="en-US" dirty="0" err="1"/>
              <a:t>Endah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para </a:t>
            </a:r>
            <a:r>
              <a:rPr lang="en-US" dirty="0" err="1"/>
              <a:t>petani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menggarap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pertaniannya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monografi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Tegal</a:t>
            </a:r>
            <a:r>
              <a:rPr lang="en-US" dirty="0"/>
              <a:t> </a:t>
            </a:r>
            <a:r>
              <a:rPr lang="en-US" dirty="0" err="1"/>
              <a:t>waru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 RW </a:t>
            </a:r>
            <a:r>
              <a:rPr lang="en-US" dirty="0" err="1"/>
              <a:t>dan</a:t>
            </a:r>
            <a:r>
              <a:rPr lang="en-US" dirty="0"/>
              <a:t> 38 RT,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RW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yang kami </a:t>
            </a:r>
            <a:r>
              <a:rPr lang="en-US" dirty="0" err="1"/>
              <a:t>lakukan</a:t>
            </a:r>
            <a:r>
              <a:rPr lang="en-US" dirty="0"/>
              <a:t> di RW 01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pencaharian</a:t>
            </a:r>
            <a:r>
              <a:rPr lang="en-US" dirty="0"/>
              <a:t> </a:t>
            </a:r>
            <a:r>
              <a:rPr lang="en-US" dirty="0" err="1"/>
              <a:t>keluarganya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pengrajin</a:t>
            </a:r>
            <a:r>
              <a:rPr lang="en-US" dirty="0"/>
              <a:t> </a:t>
            </a:r>
            <a:r>
              <a:rPr lang="en-US" dirty="0" err="1"/>
              <a:t>anyaman</a:t>
            </a:r>
            <a:r>
              <a:rPr lang="en-US" dirty="0"/>
              <a:t> </a:t>
            </a:r>
            <a:r>
              <a:rPr lang="en-US" dirty="0" err="1"/>
              <a:t>bambu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bilik</a:t>
            </a:r>
            <a:r>
              <a:rPr lang="en-US" dirty="0"/>
              <a:t>. RW 02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pengrajin</a:t>
            </a:r>
            <a:r>
              <a:rPr lang="en-US" dirty="0"/>
              <a:t> </a:t>
            </a:r>
            <a:r>
              <a:rPr lang="en-US" dirty="0" err="1"/>
              <a:t>pandai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golok</a:t>
            </a:r>
            <a:r>
              <a:rPr lang="en-US" dirty="0"/>
              <a:t> </a:t>
            </a:r>
            <a:r>
              <a:rPr lang="en-US" dirty="0" err="1"/>
              <a:t>ukir</a:t>
            </a:r>
            <a:r>
              <a:rPr lang="en-US" dirty="0"/>
              <a:t>. RW 03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wilayahnya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,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RW 03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menggarap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,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hias</a:t>
            </a:r>
            <a:r>
              <a:rPr lang="en-US" dirty="0"/>
              <a:t>.</a:t>
            </a:r>
          </a:p>
          <a:p>
            <a:r>
              <a:rPr lang="en-US" dirty="0" err="1"/>
              <a:t>Beranjak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RW 03,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di RW 04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selai</a:t>
            </a:r>
            <a:r>
              <a:rPr lang="en-US" dirty="0"/>
              <a:t> </a:t>
            </a:r>
            <a:r>
              <a:rPr lang="en-US" dirty="0" err="1"/>
              <a:t>kelapa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pembiakan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patin</a:t>
            </a:r>
            <a:r>
              <a:rPr lang="en-US" dirty="0"/>
              <a:t>. Dari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indusri</a:t>
            </a:r>
            <a:r>
              <a:rPr lang="en-US" dirty="0"/>
              <a:t> </a:t>
            </a:r>
            <a:r>
              <a:rPr lang="en-US" dirty="0" err="1"/>
              <a:t>selai</a:t>
            </a:r>
            <a:r>
              <a:rPr lang="en-US" dirty="0"/>
              <a:t> </a:t>
            </a:r>
            <a:r>
              <a:rPr lang="en-US" dirty="0" err="1"/>
              <a:t>kelapa</a:t>
            </a:r>
            <a:r>
              <a:rPr lang="en-US" dirty="0"/>
              <a:t>,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aneka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briket</a:t>
            </a:r>
            <a:r>
              <a:rPr lang="en-US" dirty="0"/>
              <a:t> </a:t>
            </a:r>
            <a:r>
              <a:rPr lang="en-US" dirty="0" err="1"/>
              <a:t>arang</a:t>
            </a:r>
            <a:r>
              <a:rPr lang="en-US" dirty="0"/>
              <a:t>, </a:t>
            </a:r>
            <a:r>
              <a:rPr lang="en-US" dirty="0" err="1"/>
              <a:t>nata</a:t>
            </a:r>
            <a:r>
              <a:rPr lang="en-US" dirty="0"/>
              <a:t> de coco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hiasan</a:t>
            </a:r>
            <a:r>
              <a:rPr lang="en-US" dirty="0"/>
              <a:t>/</a:t>
            </a:r>
            <a:r>
              <a:rPr lang="en-US" dirty="0" err="1"/>
              <a:t>aksesoris</a:t>
            </a:r>
            <a:r>
              <a:rPr lang="en-US" dirty="0"/>
              <a:t>.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kalah</a:t>
            </a:r>
            <a:r>
              <a:rPr lang="en-US" dirty="0"/>
              <a:t> di RW 05 pun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rumahan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kecap</a:t>
            </a:r>
            <a:r>
              <a:rPr lang="en-US" dirty="0"/>
              <a:t>, </a:t>
            </a:r>
            <a:r>
              <a:rPr lang="en-US" dirty="0" err="1"/>
              <a:t>cuka</a:t>
            </a:r>
            <a:r>
              <a:rPr lang="en-US" dirty="0"/>
              <a:t>, </a:t>
            </a:r>
            <a:r>
              <a:rPr lang="en-US" dirty="0" err="1"/>
              <a:t>saus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orson</a:t>
            </a:r>
            <a:r>
              <a:rPr lang="en-US" dirty="0"/>
              <a:t>, </a:t>
            </a:r>
            <a:r>
              <a:rPr lang="en-US" dirty="0" err="1"/>
              <a:t>walau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media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income </a:t>
            </a:r>
            <a:r>
              <a:rPr lang="en-US" dirty="0" err="1"/>
              <a:t>keluarga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menjanjikan</a:t>
            </a:r>
            <a:r>
              <a:rPr lang="en-US" dirty="0"/>
              <a:t>.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, di RW 06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tukang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area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DAS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. Dari 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Insya</a:t>
            </a:r>
            <a:r>
              <a:rPr lang="en-US" dirty="0"/>
              <a:t> Allah,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pedesaan</a:t>
            </a:r>
            <a:r>
              <a:rPr lang="en-US" dirty="0"/>
              <a:t> yang </a:t>
            </a:r>
            <a:r>
              <a:rPr lang="en-US" dirty="0" err="1"/>
              <a:t>asri</a:t>
            </a:r>
            <a:r>
              <a:rPr lang="en-US" dirty="0"/>
              <a:t> plus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inspirasi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ide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home </a:t>
            </a:r>
            <a:r>
              <a:rPr lang="en-US" dirty="0" err="1"/>
              <a:t>industri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4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Tentang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Kampung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Bisnis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Tegal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Waru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://youtu.be/mBRjQW0H19E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2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Beberapa</a:t>
            </a:r>
            <a:r>
              <a:rPr lang="en-US" b="1" dirty="0" smtClean="0">
                <a:solidFill>
                  <a:srgbClr val="C00000"/>
                </a:solidFill>
              </a:rPr>
              <a:t> UKM yang </a:t>
            </a:r>
            <a:r>
              <a:rPr lang="en-US" b="1" dirty="0" err="1" smtClean="0">
                <a:solidFill>
                  <a:srgbClr val="C00000"/>
                </a:solidFill>
              </a:rPr>
              <a:t>tergabung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3395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UKM </a:t>
            </a:r>
            <a:r>
              <a:rPr lang="en-US" dirty="0" err="1"/>
              <a:t>Tas</a:t>
            </a:r>
            <a:r>
              <a:rPr lang="en-US" dirty="0"/>
              <a:t> (</a:t>
            </a:r>
            <a:r>
              <a:rPr lang="en-US" dirty="0" err="1"/>
              <a:t>Midper</a:t>
            </a:r>
            <a:r>
              <a:rPr lang="en-US" dirty="0"/>
              <a:t>)</a:t>
            </a:r>
          </a:p>
          <a:p>
            <a:r>
              <a:rPr lang="en-US" dirty="0"/>
              <a:t>UKM </a:t>
            </a:r>
            <a:r>
              <a:rPr lang="en-US" dirty="0" err="1"/>
              <a:t>Tas</a:t>
            </a:r>
            <a:r>
              <a:rPr lang="en-US" dirty="0"/>
              <a:t> (</a:t>
            </a:r>
            <a:r>
              <a:rPr lang="en-US" dirty="0" err="1"/>
              <a:t>Kirana</a:t>
            </a:r>
            <a:r>
              <a:rPr lang="en-US" dirty="0"/>
              <a:t> Stuff)</a:t>
            </a:r>
          </a:p>
          <a:p>
            <a:r>
              <a:rPr lang="en-US" dirty="0"/>
              <a:t>UKM Herbal (</a:t>
            </a:r>
            <a:r>
              <a:rPr lang="en-US" dirty="0" err="1"/>
              <a:t>Sarisehat</a:t>
            </a:r>
            <a:r>
              <a:rPr lang="en-US" dirty="0"/>
              <a:t>)</a:t>
            </a:r>
          </a:p>
          <a:p>
            <a:r>
              <a:rPr lang="en-US" dirty="0"/>
              <a:t>UKM Krupuk</a:t>
            </a:r>
          </a:p>
          <a:p>
            <a:r>
              <a:rPr lang="en-US" dirty="0"/>
              <a:t>UKM </a:t>
            </a:r>
            <a:r>
              <a:rPr lang="en-US" dirty="0" err="1"/>
              <a:t>Pandai</a:t>
            </a:r>
            <a:r>
              <a:rPr lang="en-US" dirty="0"/>
              <a:t> </a:t>
            </a:r>
            <a:r>
              <a:rPr lang="en-US" dirty="0" err="1"/>
              <a:t>Besi</a:t>
            </a:r>
            <a:endParaRPr lang="en-US" dirty="0"/>
          </a:p>
          <a:p>
            <a:r>
              <a:rPr lang="en-US" dirty="0"/>
              <a:t>UKM </a:t>
            </a:r>
            <a:r>
              <a:rPr lang="en-US" dirty="0" err="1"/>
              <a:t>Pembibitan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Patin</a:t>
            </a:r>
            <a:endParaRPr lang="en-US" dirty="0"/>
          </a:p>
          <a:p>
            <a:r>
              <a:rPr lang="en-US" dirty="0"/>
              <a:t>UKM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“Mas, </a:t>
            </a:r>
            <a:r>
              <a:rPr lang="en-US" dirty="0" err="1"/>
              <a:t>Mujair</a:t>
            </a:r>
            <a:r>
              <a:rPr lang="en-US" dirty="0"/>
              <a:t>, </a:t>
            </a:r>
            <a:r>
              <a:rPr lang="en-US" dirty="0" err="1"/>
              <a:t>Nila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Gurame</a:t>
            </a:r>
            <a:r>
              <a:rPr lang="en-US" dirty="0"/>
              <a:t>” (C-Farm)</a:t>
            </a:r>
          </a:p>
          <a:p>
            <a:r>
              <a:rPr lang="en-US" dirty="0"/>
              <a:t>UKM </a:t>
            </a:r>
            <a:r>
              <a:rPr lang="en-US" dirty="0" err="1"/>
              <a:t>Peternakan</a:t>
            </a:r>
            <a:endParaRPr lang="en-US" dirty="0"/>
          </a:p>
          <a:p>
            <a:r>
              <a:rPr lang="en-US" dirty="0"/>
              <a:t>UKM Brownies (Janis, Raja Brownies)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9850" y="1825625"/>
            <a:ext cx="4933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UKM </a:t>
            </a:r>
            <a:r>
              <a:rPr lang="en-US" sz="2400" dirty="0" err="1" smtClean="0"/>
              <a:t>Konveksi</a:t>
            </a:r>
            <a:endParaRPr lang="en-US" sz="2400" dirty="0" smtClean="0"/>
          </a:p>
          <a:p>
            <a:r>
              <a:rPr lang="en-US" sz="2400" dirty="0" smtClean="0"/>
              <a:t>UKM Digital</a:t>
            </a:r>
          </a:p>
          <a:p>
            <a:r>
              <a:rPr lang="en-US" sz="2400" dirty="0" smtClean="0"/>
              <a:t>UKM </a:t>
            </a:r>
            <a:r>
              <a:rPr lang="en-US" sz="2400" dirty="0" err="1" smtClean="0"/>
              <a:t>Risol</a:t>
            </a:r>
            <a:endParaRPr lang="en-US" sz="2400" dirty="0" smtClean="0"/>
          </a:p>
          <a:p>
            <a:r>
              <a:rPr lang="en-US" sz="2400" dirty="0" smtClean="0"/>
              <a:t>UKM </a:t>
            </a:r>
            <a:r>
              <a:rPr lang="en-US" sz="2400" dirty="0" err="1" smtClean="0"/>
              <a:t>Wayang</a:t>
            </a:r>
            <a:r>
              <a:rPr lang="en-US" sz="2400" dirty="0" smtClean="0"/>
              <a:t> </a:t>
            </a:r>
            <a:r>
              <a:rPr lang="en-US" sz="2400" dirty="0" err="1" smtClean="0"/>
              <a:t>Golek</a:t>
            </a:r>
            <a:endParaRPr lang="en-US" sz="2400" dirty="0" smtClean="0"/>
          </a:p>
          <a:p>
            <a:r>
              <a:rPr lang="en-US" sz="2400" dirty="0" smtClean="0"/>
              <a:t>UKM </a:t>
            </a:r>
            <a:r>
              <a:rPr lang="en-US" sz="2400" dirty="0" err="1" smtClean="0"/>
              <a:t>Gendang</a:t>
            </a:r>
            <a:endParaRPr lang="en-US" sz="2400" dirty="0" smtClean="0"/>
          </a:p>
          <a:p>
            <a:r>
              <a:rPr lang="en-US" sz="2400" dirty="0" smtClean="0"/>
              <a:t>UKM </a:t>
            </a:r>
            <a:r>
              <a:rPr lang="en-US" sz="2400" dirty="0" err="1" smtClean="0"/>
              <a:t>Ikan</a:t>
            </a:r>
            <a:r>
              <a:rPr lang="en-US" sz="2400" dirty="0" smtClean="0"/>
              <a:t> Cue</a:t>
            </a:r>
          </a:p>
          <a:p>
            <a:r>
              <a:rPr lang="en-US" sz="2400" dirty="0" smtClean="0"/>
              <a:t>UKM </a:t>
            </a:r>
            <a:r>
              <a:rPr lang="en-US" sz="2400" dirty="0" err="1" smtClean="0"/>
              <a:t>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Pakaian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endParaRPr lang="en-US" sz="2400" dirty="0" smtClean="0"/>
          </a:p>
          <a:p>
            <a:r>
              <a:rPr lang="en-US" sz="2400" dirty="0" smtClean="0"/>
              <a:t>UKM </a:t>
            </a:r>
            <a:r>
              <a:rPr lang="en-US" sz="2400" dirty="0" err="1" smtClean="0"/>
              <a:t>Bilik</a:t>
            </a:r>
            <a:endParaRPr lang="en-US" sz="2400" dirty="0" smtClean="0"/>
          </a:p>
          <a:p>
            <a:r>
              <a:rPr lang="en-US" sz="2400" dirty="0" smtClean="0"/>
              <a:t>UKM </a:t>
            </a:r>
            <a:r>
              <a:rPr lang="en-US" sz="2400" dirty="0" err="1" smtClean="0"/>
              <a:t>Ketupat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762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Business Training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Training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program yang </a:t>
            </a:r>
            <a:r>
              <a:rPr lang="en-US" dirty="0" err="1"/>
              <a:t>diadakan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di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Kampoeng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Tegalwaru</a:t>
            </a:r>
            <a:r>
              <a:rPr lang="en-US" dirty="0"/>
              <a:t>.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pelajar</a:t>
            </a:r>
            <a:r>
              <a:rPr lang="en-US" dirty="0"/>
              <a:t> SD, SMP, SMA,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Karyawan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para </a:t>
            </a:r>
            <a:r>
              <a:rPr lang="en-US" dirty="0" err="1"/>
              <a:t>karyawan</a:t>
            </a:r>
            <a:r>
              <a:rPr lang="en-US" dirty="0"/>
              <a:t> PRA </a:t>
            </a:r>
            <a:r>
              <a:rPr lang="en-US" dirty="0" err="1"/>
              <a:t>Pensiun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76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ampoeng wisata bisnis tegalwa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877888"/>
            <a:ext cx="79057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8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371475"/>
            <a:ext cx="4886325" cy="3664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571750"/>
            <a:ext cx="5429477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6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476375"/>
            <a:ext cx="5715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4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408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IBK-591  Biotechpreneurship</vt:lpstr>
      <vt:lpstr>Overview Pembelajaran</vt:lpstr>
      <vt:lpstr>Tentang Kampung Bisnis Tegal Waru</vt:lpstr>
      <vt:lpstr>Tentang Kampung Bisnis Tegal Waru</vt:lpstr>
      <vt:lpstr>Beberapa UKM yang tergabung</vt:lpstr>
      <vt:lpstr>Business Training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IBK-591  Biotechpreneurship</dc:title>
  <dc:creator>Radisti</dc:creator>
  <cp:lastModifiedBy>Radisti</cp:lastModifiedBy>
  <cp:revision>2</cp:revision>
  <dcterms:created xsi:type="dcterms:W3CDTF">2019-05-17T18:16:40Z</dcterms:created>
  <dcterms:modified xsi:type="dcterms:W3CDTF">2019-05-17T18:32:51Z</dcterms:modified>
</cp:coreProperties>
</file>