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90" r:id="rId3"/>
    <p:sldId id="291" r:id="rId4"/>
    <p:sldId id="284" r:id="rId5"/>
    <p:sldId id="285" r:id="rId6"/>
    <p:sldId id="286" r:id="rId7"/>
    <p:sldId id="289" r:id="rId8"/>
    <p:sldId id="287" r:id="rId9"/>
    <p:sldId id="288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8EBA-4C92-493D-B03D-89107C1C5068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AF5B-2801-44D3-A5E4-9DF50A80F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3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AF5B-2801-44D3-A5E4-9DF50A80F8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79E2-DC9C-474C-9C81-065DDE58DCA4}" type="datetimeFigureOut">
              <a:rPr lang="en-US" smtClean="0"/>
              <a:pPr/>
              <a:t>14/09/18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1B666-E0B8-4BC0-BA6D-289F61489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6566" y="-32370"/>
            <a:ext cx="917257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282" y="1285860"/>
            <a:ext cx="8715436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b="1" baseline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TEKNOLOGI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4282" y="3886200"/>
            <a:ext cx="892971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RIMA ZONA KHARISMA, S.E.,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S.Si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 M.T.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70C0"/>
                </a:solidFill>
              </a:rPr>
              <a:t>Terima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Kasih</a:t>
            </a:r>
            <a:r>
              <a:rPr lang="en-US" sz="6000" b="1" dirty="0" smtClean="0">
                <a:solidFill>
                  <a:srgbClr val="0070C0"/>
                </a:solidFill>
              </a:rPr>
              <a:t> …….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Sketsa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hubungan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antara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sains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teknologi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menurut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model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alternatif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3096344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(</a:t>
            </a:r>
            <a:r>
              <a:rPr lang="en-US" dirty="0" err="1" smtClean="0"/>
              <a:t>Kekayaan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437112"/>
            <a:ext cx="3178696" cy="864096"/>
          </a:xfrm>
          <a:prstGeom prst="round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67944" y="2780928"/>
            <a:ext cx="1800200" cy="864096"/>
          </a:xfrm>
          <a:prstGeom prst="round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err="1" smtClean="0"/>
              <a:t>Hiburan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32240" y="2420888"/>
            <a:ext cx="1368152" cy="864096"/>
          </a:xfrm>
          <a:prstGeom prst="round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err="1" smtClean="0"/>
              <a:t>Sains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563888" y="3068960"/>
            <a:ext cx="360040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156176" y="3068960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1403648" y="3789040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1979712" y="3789040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 flipH="1">
            <a:off x="3491880" y="2204864"/>
            <a:ext cx="3096344" cy="720080"/>
          </a:xfrm>
          <a:prstGeom prst="stripedRightArrow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100392" y="2564904"/>
            <a:ext cx="648072" cy="720080"/>
          </a:xfrm>
          <a:prstGeom prst="curvedLeftArrow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2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Sketsa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hubungan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antara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sains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teknologi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menurut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model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alternatif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jam </a:t>
            </a:r>
            <a:r>
              <a:rPr lang="en-US" sz="2800" dirty="0" err="1" smtClean="0"/>
              <a:t>kerja</a:t>
            </a:r>
            <a:r>
              <a:rPr lang="en-US" sz="2800" dirty="0" smtClean="0"/>
              <a:t> di </a:t>
            </a:r>
            <a:r>
              <a:rPr lang="en-US" sz="2800" dirty="0" err="1" smtClean="0"/>
              <a:t>kala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mati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 smtClean="0"/>
              <a:t>Sains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“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terapan</a:t>
            </a:r>
            <a:r>
              <a:rPr lang="en-US" sz="2800" dirty="0" smtClean="0"/>
              <a:t> (</a:t>
            </a:r>
            <a:r>
              <a:rPr lang="en-US" sz="2800" i="1" dirty="0" smtClean="0"/>
              <a:t>applied technology</a:t>
            </a:r>
            <a:r>
              <a:rPr lang="en-US" sz="2800" dirty="0" smtClean="0"/>
              <a:t>)”.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592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313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BIONANOTEKNOLOGI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33211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Bion</a:t>
            </a:r>
            <a:r>
              <a:rPr lang="en-US" dirty="0" err="1" smtClean="0">
                <a:solidFill>
                  <a:srgbClr val="002060"/>
                </a:solidFill>
              </a:rPr>
              <a:t>anoteknologi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adalah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aplikasi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biologi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dapat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berupa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makhluk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hidup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biomolekul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nanoteknologi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endParaRPr lang="en-U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Misalnya</a:t>
            </a:r>
            <a:r>
              <a:rPr lang="en-US" dirty="0" smtClean="0">
                <a:solidFill>
                  <a:srgbClr val="002060"/>
                </a:solidFill>
              </a:rPr>
              <a:t> : 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penggunaan</a:t>
            </a:r>
            <a:r>
              <a:rPr lang="en-US" dirty="0" smtClean="0">
                <a:solidFill>
                  <a:srgbClr val="002060"/>
                </a:solidFill>
              </a:rPr>
              <a:t> protein </a:t>
            </a:r>
            <a:r>
              <a:rPr lang="en-US" i="1" dirty="0" err="1" smtClean="0">
                <a:solidFill>
                  <a:srgbClr val="002060"/>
                </a:solidFill>
              </a:rPr>
              <a:t>bacteriorhodopsin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saklar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optik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nanophotonik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r>
              <a:rPr lang="en-US" dirty="0" err="1" smtClean="0">
                <a:solidFill>
                  <a:srgbClr val="002060"/>
                </a:solidFill>
              </a:rPr>
              <a:t>yaitu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sebuah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saklar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dapat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difungsikan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secara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optis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7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Nanoteknologi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Nanoteknologi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karakterisasi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material, </a:t>
            </a:r>
            <a:r>
              <a:rPr lang="en-US" dirty="0" err="1" smtClean="0"/>
              <a:t>divais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nanoskala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Nanoteknologi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nanometer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divais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material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8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(ISO)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90"/>
                </a:solidFill>
              </a:rPr>
              <a:t>Pemahaman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pengendalian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materi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dan</a:t>
            </a:r>
            <a:r>
              <a:rPr lang="en-US" dirty="0" smtClean="0">
                <a:solidFill>
                  <a:srgbClr val="000090"/>
                </a:solidFill>
              </a:rPr>
              <a:t> proses-proses </a:t>
            </a:r>
            <a:r>
              <a:rPr lang="en-US" dirty="0" err="1" smtClean="0">
                <a:solidFill>
                  <a:srgbClr val="000090"/>
                </a:solidFill>
              </a:rPr>
              <a:t>pembuatan</a:t>
            </a:r>
            <a:r>
              <a:rPr lang="en-US" dirty="0" smtClean="0">
                <a:solidFill>
                  <a:srgbClr val="000090"/>
                </a:solidFill>
              </a:rPr>
              <a:t> material </a:t>
            </a:r>
            <a:r>
              <a:rPr lang="en-US" dirty="0" err="1" smtClean="0">
                <a:solidFill>
                  <a:srgbClr val="000090"/>
                </a:solidFill>
              </a:rPr>
              <a:t>biasanya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pada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nanoskala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namun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tidak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berarti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hanya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terbatas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ukuran</a:t>
            </a:r>
            <a:r>
              <a:rPr lang="en-US" dirty="0" smtClean="0">
                <a:solidFill>
                  <a:srgbClr val="000090"/>
                </a:solidFill>
              </a:rPr>
              <a:t> 100 nanometer </a:t>
            </a:r>
            <a:r>
              <a:rPr lang="en-US" dirty="0" err="1" smtClean="0">
                <a:solidFill>
                  <a:srgbClr val="000090"/>
                </a:solidFill>
              </a:rPr>
              <a:t>saja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tetapi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tidak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menutup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kemungkinan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dengan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ukuran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nanopartikel</a:t>
            </a:r>
            <a:r>
              <a:rPr lang="en-US" dirty="0" smtClean="0">
                <a:solidFill>
                  <a:srgbClr val="000090"/>
                </a:solidFill>
              </a:rPr>
              <a:t> di </a:t>
            </a:r>
            <a:r>
              <a:rPr lang="en-US" dirty="0" err="1" smtClean="0">
                <a:solidFill>
                  <a:srgbClr val="000090"/>
                </a:solidFill>
              </a:rPr>
              <a:t>bawah</a:t>
            </a:r>
            <a:r>
              <a:rPr lang="en-US" dirty="0" smtClean="0">
                <a:solidFill>
                  <a:srgbClr val="000090"/>
                </a:solidFill>
              </a:rPr>
              <a:t> 100 nanometer </a:t>
            </a:r>
            <a:r>
              <a:rPr lang="en-US" dirty="0" err="1" smtClean="0">
                <a:solidFill>
                  <a:srgbClr val="000090"/>
                </a:solidFill>
              </a:rPr>
              <a:t>pada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satu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atau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lebih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dimensi</a:t>
            </a:r>
            <a:r>
              <a:rPr lang="en-US" dirty="0" smtClean="0">
                <a:solidFill>
                  <a:srgbClr val="000090"/>
                </a:solidFill>
              </a:rPr>
              <a:t> di </a:t>
            </a:r>
            <a:r>
              <a:rPr lang="en-US" dirty="0" err="1" smtClean="0">
                <a:solidFill>
                  <a:srgbClr val="000090"/>
                </a:solidFill>
              </a:rPr>
              <a:t>mana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awal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dari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fenomena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ketergantungan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terhadap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ukuran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biasanya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mulai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dapat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menghasilkan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aplikasi</a:t>
            </a:r>
            <a:r>
              <a:rPr lang="en-US" dirty="0" smtClean="0">
                <a:solidFill>
                  <a:srgbClr val="000090"/>
                </a:solidFill>
              </a:rPr>
              <a:t> yang </a:t>
            </a:r>
            <a:r>
              <a:rPr lang="en-US" dirty="0" err="1" smtClean="0">
                <a:solidFill>
                  <a:srgbClr val="000090"/>
                </a:solidFill>
              </a:rPr>
              <a:t>baru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90"/>
                </a:solidFill>
              </a:rPr>
              <a:t>Menggunakan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sifat-sifat</a:t>
            </a:r>
            <a:r>
              <a:rPr lang="en-US" dirty="0" smtClean="0">
                <a:solidFill>
                  <a:srgbClr val="000090"/>
                </a:solidFill>
              </a:rPr>
              <a:t> material </a:t>
            </a:r>
            <a:r>
              <a:rPr lang="en-US" dirty="0" err="1" smtClean="0">
                <a:solidFill>
                  <a:srgbClr val="000090"/>
                </a:solidFill>
              </a:rPr>
              <a:t>nanoskala</a:t>
            </a:r>
            <a:r>
              <a:rPr lang="en-US" dirty="0" smtClean="0">
                <a:solidFill>
                  <a:srgbClr val="000090"/>
                </a:solidFill>
              </a:rPr>
              <a:t> yang </a:t>
            </a:r>
            <a:r>
              <a:rPr lang="en-US" dirty="0" err="1" smtClean="0">
                <a:solidFill>
                  <a:srgbClr val="000090"/>
                </a:solidFill>
              </a:rPr>
              <a:t>berbeda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dari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sifat-sifat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masing-masing</a:t>
            </a:r>
            <a:r>
              <a:rPr lang="en-US" dirty="0" smtClean="0">
                <a:solidFill>
                  <a:srgbClr val="000090"/>
                </a:solidFill>
              </a:rPr>
              <a:t> atom, </a:t>
            </a:r>
            <a:r>
              <a:rPr lang="en-US" dirty="0" err="1" smtClean="0">
                <a:solidFill>
                  <a:srgbClr val="000090"/>
                </a:solidFill>
              </a:rPr>
              <a:t>molekul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dan</a:t>
            </a:r>
            <a:r>
              <a:rPr lang="en-US" dirty="0" smtClean="0">
                <a:solidFill>
                  <a:srgbClr val="000090"/>
                </a:solidFill>
              </a:rPr>
              <a:t> material </a:t>
            </a:r>
            <a:r>
              <a:rPr lang="en-US" dirty="0" err="1" smtClean="0">
                <a:solidFill>
                  <a:srgbClr val="000090"/>
                </a:solidFill>
              </a:rPr>
              <a:t>makro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untuk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membuat</a:t>
            </a:r>
            <a:r>
              <a:rPr lang="en-US" dirty="0" smtClean="0">
                <a:solidFill>
                  <a:srgbClr val="000090"/>
                </a:solidFill>
              </a:rPr>
              <a:t> material, </a:t>
            </a:r>
            <a:r>
              <a:rPr lang="en-US" dirty="0" err="1" smtClean="0">
                <a:solidFill>
                  <a:srgbClr val="000090"/>
                </a:solidFill>
              </a:rPr>
              <a:t>divais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dan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sistem-sistem</a:t>
            </a:r>
            <a:r>
              <a:rPr lang="en-US" dirty="0" smtClean="0">
                <a:solidFill>
                  <a:srgbClr val="000090"/>
                </a:solidFill>
              </a:rPr>
              <a:t> yang </a:t>
            </a:r>
            <a:r>
              <a:rPr lang="en-US" dirty="0" err="1" smtClean="0">
                <a:solidFill>
                  <a:srgbClr val="000090"/>
                </a:solidFill>
              </a:rPr>
              <a:t>lebih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baik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dengan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memanfaatkan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sifat-sifat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baru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tersebut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8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/>
          <a:lstStyle/>
          <a:p>
            <a:r>
              <a:rPr lang="en-US" dirty="0" err="1" smtClean="0"/>
              <a:t>Nanoskala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pPr algn="just"/>
            <a:r>
              <a:rPr lang="en-US" dirty="0" err="1" smtClean="0"/>
              <a:t>Nanoteknologi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nanosains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atom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Angstrom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sepersepuluh</a:t>
            </a:r>
            <a:r>
              <a:rPr lang="en-US" dirty="0" smtClean="0"/>
              <a:t> nanometer)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atom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nanoskala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4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/>
              <a:t>M. </a:t>
            </a:r>
            <a:r>
              <a:rPr lang="en-US" sz="2800" dirty="0" err="1" smtClean="0"/>
              <a:t>Arikawa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Fullerenesan</a:t>
            </a:r>
            <a:r>
              <a:rPr lang="en-US" sz="2800" i="1" dirty="0" smtClean="0"/>
              <a:t> Attractive Nano Carbon   	Material and Its Production Technology. 	</a:t>
            </a:r>
            <a:r>
              <a:rPr lang="en-US" sz="2800" i="1" dirty="0" err="1" smtClean="0"/>
              <a:t>Nanotechnol</a:t>
            </a:r>
            <a:r>
              <a:rPr lang="en-US" sz="2800" dirty="0" smtClean="0"/>
              <a:t>. Perceptions 2 (2006) 144-121.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B.O. </a:t>
            </a:r>
            <a:r>
              <a:rPr lang="en-US" sz="2800" i="1" dirty="0" err="1" smtClean="0"/>
              <a:t>Boscovic</a:t>
            </a:r>
            <a:r>
              <a:rPr lang="en-US" sz="2800" i="1" dirty="0" smtClean="0"/>
              <a:t>, Carbon Nanotubes and </a:t>
            </a:r>
            <a:r>
              <a:rPr lang="en-US" sz="2800" i="1" dirty="0" err="1" smtClean="0"/>
              <a:t>Nanofibers</a:t>
            </a:r>
            <a:r>
              <a:rPr lang="en-US" sz="2800" dirty="0" smtClean="0"/>
              <a:t>. 	</a:t>
            </a:r>
            <a:r>
              <a:rPr lang="en-US" sz="2800" i="1" dirty="0" err="1" smtClean="0"/>
              <a:t>Nanotechnol</a:t>
            </a:r>
            <a:r>
              <a:rPr lang="en-US" sz="2800" dirty="0" smtClean="0"/>
              <a:t>. Perceptions 3 (2007) 141-158.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K.E. Drexel, </a:t>
            </a:r>
            <a:r>
              <a:rPr lang="en-US" sz="2800" i="1" dirty="0" smtClean="0"/>
              <a:t>Engines of Creation</a:t>
            </a:r>
            <a:r>
              <a:rPr lang="en-US" sz="2800" dirty="0" smtClean="0"/>
              <a:t>. New York : Anchor 	Books/Doubleday (1986).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R. Feynman, </a:t>
            </a:r>
            <a:r>
              <a:rPr lang="en-US" sz="2800" i="1" dirty="0" smtClean="0"/>
              <a:t>There’s Plenty of Room at The Bottom</a:t>
            </a:r>
            <a:r>
              <a:rPr lang="en-US" sz="2800" dirty="0" smtClean="0"/>
              <a:t>. In : 	H.D. Gilbert (ed.), Miniaturization, pp. 282-296. 	New York : Reinhold (1961).</a:t>
            </a:r>
          </a:p>
        </p:txBody>
      </p:sp>
    </p:spTree>
    <p:extLst>
      <p:ext uri="{BB962C8B-B14F-4D97-AF65-F5344CB8AC3E}">
        <p14:creationId xmlns:p14="http://schemas.microsoft.com/office/powerpoint/2010/main" val="312877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smtClean="0"/>
              <a:t>E. </a:t>
            </a:r>
            <a:r>
              <a:rPr lang="en-US" sz="2800" dirty="0" err="1" smtClean="0"/>
              <a:t>Kellenberger</a:t>
            </a:r>
            <a:r>
              <a:rPr lang="en-US" sz="2800" dirty="0" smtClean="0"/>
              <a:t>, </a:t>
            </a:r>
            <a:r>
              <a:rPr lang="en-US" sz="2800" i="1" dirty="0" smtClean="0"/>
              <a:t>Assembly in Biological Systems</a:t>
            </a:r>
            <a:r>
              <a:rPr lang="en-US" sz="2800" dirty="0" smtClean="0"/>
              <a:t>. 	In : </a:t>
            </a:r>
            <a:r>
              <a:rPr lang="en-US" sz="2800" i="1" dirty="0" smtClean="0"/>
              <a:t>Polymerization in Biological Systems</a:t>
            </a:r>
            <a:r>
              <a:rPr lang="en-US" sz="2800" dirty="0" smtClean="0"/>
              <a:t>, 	CIBA 	Foundation Symposium 7 (new series). 	Amsterdam : Elsevier (1972).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n-US" sz="2800" dirty="0" smtClean="0"/>
              <a:t>J.J. </a:t>
            </a:r>
            <a:r>
              <a:rPr lang="en-US" sz="2800" dirty="0" err="1" smtClean="0"/>
              <a:t>Ramsden</a:t>
            </a:r>
            <a:r>
              <a:rPr lang="en-US" sz="2800" dirty="0" smtClean="0"/>
              <a:t>, </a:t>
            </a:r>
            <a:r>
              <a:rPr lang="en-US" sz="2800" i="1" dirty="0" smtClean="0"/>
              <a:t>What is nanotechnology? </a:t>
            </a:r>
            <a:r>
              <a:rPr lang="en-US" sz="2800" i="1" dirty="0" err="1" smtClean="0"/>
              <a:t>Nanotechnol</a:t>
            </a:r>
            <a:r>
              <a:rPr lang="en-US" sz="2800" i="1" dirty="0" smtClean="0"/>
              <a:t>. 	</a:t>
            </a:r>
            <a:r>
              <a:rPr lang="en-US" sz="2800" dirty="0" smtClean="0"/>
              <a:t>Perceptions 1 (2005) 3-17.</a:t>
            </a:r>
            <a:endParaRPr lang="en-US" sz="2800" i="1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1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338</Words>
  <Application>Microsoft Macintosh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Sketsa hubungan antara sains dan teknologi menurut model alternatif</vt:lpstr>
      <vt:lpstr>Sketsa hubungan antara sains dan teknologi  menurut model alternatif</vt:lpstr>
      <vt:lpstr>BIONANOTEKNOLOGI</vt:lpstr>
      <vt:lpstr>Nanoteknologi</vt:lpstr>
      <vt:lpstr>Organisasi Standar Internasional (ISO)</vt:lpstr>
      <vt:lpstr>Nanoskala</vt:lpstr>
      <vt:lpstr>Referensi</vt:lpstr>
      <vt:lpstr>Referensi</vt:lpstr>
      <vt:lpstr>Terima Kasih …….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Vico Delta</cp:lastModifiedBy>
  <cp:revision>60</cp:revision>
  <dcterms:created xsi:type="dcterms:W3CDTF">2018-03-04T04:55:36Z</dcterms:created>
  <dcterms:modified xsi:type="dcterms:W3CDTF">2018-09-14T15:00:48Z</dcterms:modified>
</cp:coreProperties>
</file>