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2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DD9F-6A88-7B4C-9ED8-50167BB36CC3}" type="datetimeFigureOut">
              <a:rPr lang="en-US" smtClean="0"/>
              <a:t>20/09/18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CF2-2C55-924B-90D5-D9049B9C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DD9F-6A88-7B4C-9ED8-50167BB36CC3}" type="datetimeFigureOut">
              <a:rPr lang="en-US" smtClean="0"/>
              <a:t>20/09/18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CF2-2C55-924B-90D5-D9049B9C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DD9F-6A88-7B4C-9ED8-50167BB36CC3}" type="datetimeFigureOut">
              <a:rPr lang="en-US" smtClean="0"/>
              <a:t>20/09/18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CF2-2C55-924B-90D5-D9049B9C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8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DD9F-6A88-7B4C-9ED8-50167BB36CC3}" type="datetimeFigureOut">
              <a:rPr lang="en-US" smtClean="0"/>
              <a:t>20/09/18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CF2-2C55-924B-90D5-D9049B9C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DD9F-6A88-7B4C-9ED8-50167BB36CC3}" type="datetimeFigureOut">
              <a:rPr lang="en-US" smtClean="0"/>
              <a:t>20/09/18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CF2-2C55-924B-90D5-D9049B9C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0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DD9F-6A88-7B4C-9ED8-50167BB36CC3}" type="datetimeFigureOut">
              <a:rPr lang="en-US" smtClean="0"/>
              <a:t>20/09/18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CF2-2C55-924B-90D5-D9049B9C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DD9F-6A88-7B4C-9ED8-50167BB36CC3}" type="datetimeFigureOut">
              <a:rPr lang="en-US" smtClean="0"/>
              <a:t>20/09/18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CF2-2C55-924B-90D5-D9049B9C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5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DD9F-6A88-7B4C-9ED8-50167BB36CC3}" type="datetimeFigureOut">
              <a:rPr lang="en-US" smtClean="0"/>
              <a:t>20/09/18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CF2-2C55-924B-90D5-D9049B9C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4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DD9F-6A88-7B4C-9ED8-50167BB36CC3}" type="datetimeFigureOut">
              <a:rPr lang="en-US" smtClean="0"/>
              <a:t>20/09/18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CF2-2C55-924B-90D5-D9049B9C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DD9F-6A88-7B4C-9ED8-50167BB36CC3}" type="datetimeFigureOut">
              <a:rPr lang="en-US" smtClean="0"/>
              <a:t>20/09/18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CF2-2C55-924B-90D5-D9049B9C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2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DD9F-6A88-7B4C-9ED8-50167BB36CC3}" type="datetimeFigureOut">
              <a:rPr lang="en-US" smtClean="0"/>
              <a:t>20/09/18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7CF2-2C55-924B-90D5-D9049B9C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2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7DD9F-6A88-7B4C-9ED8-50167BB36CC3}" type="datetimeFigureOut">
              <a:rPr lang="en-US" smtClean="0"/>
              <a:t>20/09/18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27CF2-2C55-924B-90D5-D9049B9C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1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38100"/>
            <a:ext cx="917257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2" y="1285860"/>
            <a:ext cx="8715436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NANOPARTIKEL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4282" y="3886200"/>
            <a:ext cx="892971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RIMA ZONA KHARISMA, S.E.,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S.Si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M.T.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85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0090"/>
                </a:solidFill>
              </a:rPr>
              <a:t>Terima</a:t>
            </a:r>
            <a:r>
              <a:rPr lang="en-US" sz="6000" b="1" dirty="0" smtClean="0">
                <a:solidFill>
                  <a:srgbClr val="000090"/>
                </a:solidFill>
              </a:rPr>
              <a:t> </a:t>
            </a:r>
            <a:r>
              <a:rPr lang="en-US" sz="6000" b="1" dirty="0" err="1" smtClean="0">
                <a:solidFill>
                  <a:srgbClr val="000090"/>
                </a:solidFill>
              </a:rPr>
              <a:t>Kasih</a:t>
            </a:r>
            <a:r>
              <a:rPr lang="en-US" sz="6000" b="1" dirty="0" smtClean="0">
                <a:solidFill>
                  <a:srgbClr val="000090"/>
                </a:solidFill>
              </a:rPr>
              <a:t> …….</a:t>
            </a:r>
            <a:endParaRPr lang="en-US" sz="6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7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Nanopartikel</a:t>
            </a:r>
            <a:r>
              <a:rPr lang="en-US" dirty="0" smtClean="0"/>
              <a:t> </a:t>
            </a:r>
            <a:r>
              <a:rPr lang="en-US" dirty="0" err="1" smtClean="0"/>
              <a:t>Magnetik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9" y="1417638"/>
            <a:ext cx="6683375" cy="45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2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Nanopartikel</a:t>
            </a:r>
            <a:r>
              <a:rPr lang="en-US" dirty="0" smtClean="0"/>
              <a:t> </a:t>
            </a:r>
            <a:r>
              <a:rPr lang="en-US" dirty="0" err="1" smtClean="0"/>
              <a:t>Magnetik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803400"/>
            <a:ext cx="8128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7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6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i="1" dirty="0" smtClean="0"/>
              <a:t>Atomic Force Microscope </a:t>
            </a:r>
            <a:r>
              <a:rPr lang="en-US" dirty="0" smtClean="0"/>
              <a:t>(AFM)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714500"/>
            <a:ext cx="7670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5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68263"/>
            <a:ext cx="8369300" cy="534987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Nanoliposom</a:t>
            </a:r>
            <a:r>
              <a:rPr lang="en-US" sz="2400" dirty="0" smtClean="0"/>
              <a:t> </a:t>
            </a:r>
            <a:r>
              <a:rPr lang="en-US" sz="2400" dirty="0" err="1" smtClean="0"/>
              <a:t>mentranslokasi</a:t>
            </a:r>
            <a:r>
              <a:rPr lang="en-US" sz="2400" dirty="0" smtClean="0"/>
              <a:t> </a:t>
            </a:r>
            <a:r>
              <a:rPr lang="en-US" sz="2400" dirty="0" err="1" smtClean="0"/>
              <a:t>nanopartikel</a:t>
            </a:r>
            <a:r>
              <a:rPr lang="en-US" sz="2400" dirty="0" smtClean="0"/>
              <a:t>                                      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809625"/>
            <a:ext cx="9113621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2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39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37</Words>
  <Application>Microsoft Macintosh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Nanopartikel Magnetik</vt:lpstr>
      <vt:lpstr>Nanopartikel Magnetik</vt:lpstr>
      <vt:lpstr>PowerPoint Presentation</vt:lpstr>
      <vt:lpstr>PowerPoint Presentation</vt:lpstr>
      <vt:lpstr>PowerPoint Presentation</vt:lpstr>
      <vt:lpstr>Alat Atomic Force Microscope (AFM)</vt:lpstr>
      <vt:lpstr>Nanoliposom mentranslokasi nanopartikel                                       ke seluruh bagian tanaman</vt:lpstr>
      <vt:lpstr>PowerPoint Presentation</vt:lpstr>
      <vt:lpstr>Terima Kasih …….</vt:lpstr>
    </vt:vector>
  </TitlesOfParts>
  <Company>Delta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Vico Delta</dc:creator>
  <cp:lastModifiedBy>Vico Delta</cp:lastModifiedBy>
  <cp:revision>12</cp:revision>
  <dcterms:created xsi:type="dcterms:W3CDTF">2018-09-19T07:30:42Z</dcterms:created>
  <dcterms:modified xsi:type="dcterms:W3CDTF">2018-09-20T10:45:44Z</dcterms:modified>
</cp:coreProperties>
</file>