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3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1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6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8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F886-3DBA-A044-848F-03E6C71E2539}" type="datetimeFigureOut">
              <a:rPr lang="en-US" smtClean="0"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E346-5448-3D47-8FBA-A320406F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2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60600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9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46" y="312319"/>
            <a:ext cx="8347738" cy="620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9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77" y="333140"/>
            <a:ext cx="8555911" cy="628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2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482600"/>
            <a:ext cx="85090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1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3"/>
            <a:ext cx="8229600" cy="1143000"/>
          </a:xfrm>
        </p:spPr>
        <p:txBody>
          <a:bodyPr/>
          <a:lstStyle/>
          <a:p>
            <a:r>
              <a:rPr lang="en-US" b="1" smtClean="0"/>
              <a:t>Nanopartikel</a:t>
            </a:r>
            <a:r>
              <a:rPr lang="en-US" b="1" dirty="0" smtClean="0"/>
              <a:t> Protein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1391" y="1538709"/>
            <a:ext cx="8385409" cy="5319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/>
              <a:buChar char="•"/>
            </a:pPr>
            <a:r>
              <a:rPr lang="en-US" sz="2800" b="1" dirty="0" err="1" smtClean="0">
                <a:solidFill>
                  <a:srgbClr val="0000FF"/>
                </a:solidFill>
              </a:rPr>
              <a:t>Adapun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keuntungan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dari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nanopartikel</a:t>
            </a:r>
            <a:r>
              <a:rPr lang="en-US" sz="2800" b="1" dirty="0" smtClean="0">
                <a:solidFill>
                  <a:srgbClr val="0000FF"/>
                </a:solidFill>
              </a:rPr>
              <a:t> protein, </a:t>
            </a:r>
            <a:r>
              <a:rPr lang="en-US" sz="2800" b="1" dirty="0" err="1" smtClean="0">
                <a:solidFill>
                  <a:srgbClr val="0000FF"/>
                </a:solidFill>
              </a:rPr>
              <a:t>sebagai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berikut</a:t>
            </a:r>
            <a:r>
              <a:rPr lang="en-US" sz="2800" b="1" dirty="0" smtClean="0">
                <a:solidFill>
                  <a:srgbClr val="0000FF"/>
                </a:solidFill>
              </a:rPr>
              <a:t> :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dirty="0" err="1" smtClean="0"/>
              <a:t>Kemungkinan</a:t>
            </a:r>
            <a:r>
              <a:rPr lang="en-US" sz="2800" b="1" dirty="0" smtClean="0"/>
              <a:t> drug targeting </a:t>
            </a:r>
            <a:r>
              <a:rPr lang="en-US" sz="2800" b="1" dirty="0" err="1" smtClean="0"/>
              <a:t>melalui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modifikasi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distribusi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obat</a:t>
            </a:r>
            <a:r>
              <a:rPr lang="en-US" sz="2800" b="1" dirty="0" smtClean="0"/>
              <a:t>.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dirty="0" err="1" smtClean="0"/>
              <a:t>Peningkatan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pengambilan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obat</a:t>
            </a:r>
            <a:r>
              <a:rPr lang="en-US" sz="2800" b="1" dirty="0" smtClean="0"/>
              <a:t>.</a:t>
            </a:r>
          </a:p>
          <a:p>
            <a:pPr marL="571500" indent="-571500" algn="just">
              <a:buFont typeface="+mj-lt"/>
              <a:buAutoNum type="alphaLcPeriod"/>
            </a:pPr>
            <a:endParaRPr lang="en-US" sz="2800" b="1" dirty="0"/>
          </a:p>
          <a:p>
            <a:pPr marL="571500" indent="-571500" algn="just">
              <a:buFont typeface="Arial"/>
              <a:buChar char="•"/>
            </a:pPr>
            <a:r>
              <a:rPr lang="en-US" sz="2800" b="1" dirty="0" err="1" smtClean="0">
                <a:solidFill>
                  <a:srgbClr val="0000FF"/>
                </a:solidFill>
              </a:rPr>
              <a:t>Adapun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sifat-sifat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dari</a:t>
            </a:r>
            <a:r>
              <a:rPr lang="en-US" sz="2800" b="1" dirty="0" smtClean="0">
                <a:solidFill>
                  <a:srgbClr val="0000FF"/>
                </a:solidFill>
              </a:rPr>
              <a:t> nanomaterial protein, </a:t>
            </a:r>
            <a:r>
              <a:rPr lang="en-US" sz="2800" b="1" dirty="0" err="1" smtClean="0">
                <a:solidFill>
                  <a:srgbClr val="0000FF"/>
                </a:solidFill>
              </a:rPr>
              <a:t>sebagai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berikut</a:t>
            </a:r>
            <a:r>
              <a:rPr lang="en-US" sz="2800" b="1" dirty="0" smtClean="0">
                <a:solidFill>
                  <a:srgbClr val="0000FF"/>
                </a:solidFill>
              </a:rPr>
              <a:t> :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i="1" dirty="0" smtClean="0"/>
              <a:t>Biodegradable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i="1" dirty="0" smtClean="0"/>
              <a:t>Non antigenic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dimetabolisme</a:t>
            </a:r>
            <a:endParaRPr lang="en-US" sz="2800" b="1" dirty="0" smtClean="0"/>
          </a:p>
          <a:p>
            <a:pPr marL="571500" indent="-571500" algn="just">
              <a:buFont typeface="+mj-lt"/>
              <a:buAutoNum type="alphaLcPeriod"/>
            </a:pP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mengalami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modifikasi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permukaan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kovalen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ligan</a:t>
            </a:r>
            <a:r>
              <a:rPr lang="en-US" sz="2800" b="1" dirty="0" smtClean="0"/>
              <a:t>.</a:t>
            </a:r>
          </a:p>
          <a:p>
            <a:pPr algn="just"/>
            <a:endParaRPr lang="en-US" sz="2800" b="1" dirty="0" smtClean="0"/>
          </a:p>
          <a:p>
            <a:pPr marL="571500" indent="-571500" algn="just">
              <a:buFont typeface="Arial"/>
              <a:buChar char="•"/>
            </a:pPr>
            <a:endParaRPr lang="en-US" sz="2800" b="1" dirty="0" smtClean="0"/>
          </a:p>
          <a:p>
            <a:pPr marL="514350" indent="-514350" algn="l">
              <a:buFont typeface="+mj-lt"/>
              <a:buAutoNum type="alphaL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396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Nanopartikel Protein</vt:lpstr>
    </vt:vector>
  </TitlesOfParts>
  <Company>Delta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Vico Delta</dc:creator>
  <cp:lastModifiedBy>Vico Delta</cp:lastModifiedBy>
  <cp:revision>8</cp:revision>
  <dcterms:created xsi:type="dcterms:W3CDTF">2018-09-13T10:27:29Z</dcterms:created>
  <dcterms:modified xsi:type="dcterms:W3CDTF">2018-09-13T10:45:13Z</dcterms:modified>
</cp:coreProperties>
</file>