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2" r:id="rId5"/>
    <p:sldId id="263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676C7-CDEB-47EA-AEEA-64D998597F79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0E3F-AFAE-4589-852B-B13F76CE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2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4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4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9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vesumatra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wf.or.i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wf.or.i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wf.or.id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081463" y="2372929"/>
            <a:ext cx="5638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IBL321 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– BIODIVERSITY</a:t>
            </a:r>
          </a:p>
          <a:p>
            <a:pPr eaLnBrk="1" hangingPunct="1"/>
            <a:r>
              <a:rPr lang="en-US" sz="2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Program </a:t>
            </a:r>
            <a:r>
              <a:rPr lang="en-US" sz="2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Studi</a:t>
            </a:r>
            <a:r>
              <a:rPr lang="en-US" sz="2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Bioteknologi</a:t>
            </a:r>
            <a:endParaRPr lang="en-US" sz="2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7358063" y="4941114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B.Eng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M.Sc. PhD</a:t>
            </a:r>
            <a:endParaRPr lang="id-ID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35824" y="3595466"/>
            <a:ext cx="77525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3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PROJECT BASED LEARNING (1):</a:t>
            </a:r>
          </a:p>
          <a:p>
            <a:pPr algn="r" eaLnBrk="1" hangingPunct="1"/>
            <a:r>
              <a:rPr lang="en-US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UPAYA KONSERVASI INDONESIA BARAT</a:t>
            </a:r>
            <a:endParaRPr lang="en-US" sz="3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822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8394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Project Based Learning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00213" y="2206621"/>
            <a:ext cx="9072562" cy="3266331"/>
          </a:xfrm>
        </p:spPr>
        <p:txBody>
          <a:bodyPr>
            <a:normAutofit/>
          </a:bodyPr>
          <a:lstStyle/>
          <a:p>
            <a:pPr marL="566738" indent="-566738">
              <a:spcAft>
                <a:spcPts val="1200"/>
              </a:spcAft>
            </a:pPr>
            <a:r>
              <a:rPr lang="en-US" sz="3200" dirty="0" err="1" smtClean="0"/>
              <a:t>Penyajian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presentasi</a:t>
            </a:r>
            <a:r>
              <a:rPr lang="en-US" sz="3200" dirty="0" smtClean="0"/>
              <a:t> </a:t>
            </a:r>
            <a:r>
              <a:rPr lang="en-US" sz="3200" dirty="0" err="1" smtClean="0"/>
              <a:t>makalah</a:t>
            </a:r>
            <a:r>
              <a:rPr lang="en-US" sz="3200" dirty="0" smtClean="0"/>
              <a:t> </a:t>
            </a:r>
            <a:r>
              <a:rPr lang="en-US" sz="3200" dirty="0" err="1" smtClean="0"/>
              <a:t>mahasiswa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topik</a:t>
            </a:r>
            <a:r>
              <a:rPr lang="en-US" sz="3200" dirty="0" smtClean="0"/>
              <a:t> KONSERVASI KEANEKARAGAMAN HAYATI.</a:t>
            </a:r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/>
              <a:t>Menampilkan</a:t>
            </a:r>
            <a:r>
              <a:rPr lang="en-US" sz="3200" dirty="0" smtClean="0"/>
              <a:t> </a:t>
            </a:r>
            <a:r>
              <a:rPr lang="en-US" sz="3200" dirty="0" err="1" smtClean="0"/>
              <a:t>studi</a:t>
            </a:r>
            <a:r>
              <a:rPr lang="en-US" sz="3200" dirty="0" smtClean="0"/>
              <a:t> </a:t>
            </a:r>
            <a:r>
              <a:rPr lang="en-US" sz="3200" dirty="0" err="1" smtClean="0"/>
              <a:t>kasus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pembahasan</a:t>
            </a:r>
            <a:r>
              <a:rPr lang="en-US" sz="3200" dirty="0" smtClean="0"/>
              <a:t> </a:t>
            </a:r>
            <a:r>
              <a:rPr lang="en-US" sz="3200" dirty="0" err="1" smtClean="0"/>
              <a:t>mengenai</a:t>
            </a:r>
            <a:r>
              <a:rPr lang="en-US" sz="3200" dirty="0" smtClean="0"/>
              <a:t> UPAYA KONSERVASI DI INDONESIA BAGIAN BARAT. </a:t>
            </a:r>
          </a:p>
        </p:txBody>
      </p:sp>
    </p:spTree>
    <p:extLst>
      <p:ext uri="{BB962C8B-B14F-4D97-AF65-F5344CB8AC3E}">
        <p14:creationId xmlns:p14="http://schemas.microsoft.com/office/powerpoint/2010/main" val="5398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9972"/>
            <a:ext cx="10515600" cy="1325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1: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941" y="564776"/>
            <a:ext cx="4988859" cy="5755341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78506" cy="4351338"/>
          </a:xfrm>
        </p:spPr>
        <p:txBody>
          <a:bodyPr/>
          <a:lstStyle/>
          <a:p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Gajah Sumatera. </a:t>
            </a:r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diusung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WWF Indonesia.</a:t>
            </a:r>
          </a:p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>
                <a:hlinkClick r:id="rId3"/>
              </a:rPr>
              <a:t>www.savesumatra.org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>
                <a:hlinkClick r:id="rId4"/>
              </a:rPr>
              <a:t>www.wwf.or.id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9972"/>
            <a:ext cx="10515600" cy="1325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2: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3082" y="1758390"/>
            <a:ext cx="5078506" cy="4351338"/>
          </a:xfrm>
        </p:spPr>
        <p:txBody>
          <a:bodyPr/>
          <a:lstStyle/>
          <a:p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Orangutan Sumatera </a:t>
            </a:r>
            <a:r>
              <a:rPr lang="en-US" i="1" dirty="0" smtClean="0"/>
              <a:t>(</a:t>
            </a:r>
            <a:r>
              <a:rPr lang="en-US" i="1" dirty="0" err="1" smtClean="0"/>
              <a:t>Pongo</a:t>
            </a:r>
            <a:r>
              <a:rPr lang="en-US" i="1" dirty="0" smtClean="0"/>
              <a:t> </a:t>
            </a:r>
            <a:r>
              <a:rPr lang="en-US" i="1" dirty="0" err="1" smtClean="0"/>
              <a:t>abeii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diusung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WWF Indonesia.</a:t>
            </a:r>
          </a:p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>
                <a:hlinkClick r:id="rId2"/>
              </a:rPr>
              <a:t>www.wwf.or.id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058" y="920329"/>
            <a:ext cx="6252882" cy="50426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29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9972"/>
            <a:ext cx="10515600" cy="1325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3: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3082" y="1758390"/>
            <a:ext cx="5078506" cy="4351338"/>
          </a:xfrm>
        </p:spPr>
        <p:txBody>
          <a:bodyPr/>
          <a:lstStyle/>
          <a:p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</a:t>
            </a:r>
            <a:r>
              <a:rPr lang="en-US" dirty="0" err="1" smtClean="0"/>
              <a:t>harimau</a:t>
            </a:r>
            <a:r>
              <a:rPr lang="en-US" dirty="0" smtClean="0"/>
              <a:t>  Sumatera </a:t>
            </a:r>
            <a:r>
              <a:rPr lang="en-US" i="1" dirty="0" smtClean="0"/>
              <a:t>(</a:t>
            </a:r>
            <a:r>
              <a:rPr lang="en-US" i="1" dirty="0" err="1" smtClean="0"/>
              <a:t>Pongo</a:t>
            </a:r>
            <a:r>
              <a:rPr lang="en-US" i="1" dirty="0" smtClean="0"/>
              <a:t> </a:t>
            </a:r>
            <a:r>
              <a:rPr lang="en-US" i="1" dirty="0" err="1" smtClean="0"/>
              <a:t>abeii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diusung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WWF Indonesia,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Tesso</a:t>
            </a:r>
            <a:r>
              <a:rPr lang="en-US" dirty="0" smtClean="0"/>
              <a:t> </a:t>
            </a:r>
            <a:r>
              <a:rPr lang="en-US" dirty="0" err="1" smtClean="0"/>
              <a:t>Nilo</a:t>
            </a:r>
            <a:r>
              <a:rPr lang="en-US" dirty="0" smtClean="0"/>
              <a:t> Conservation Landscape Program). </a:t>
            </a:r>
          </a:p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>
                <a:hlinkClick r:id="rId2"/>
              </a:rPr>
              <a:t>www.wwf.or.id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2883" y="812753"/>
            <a:ext cx="5056094" cy="51233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7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9972"/>
            <a:ext cx="10515600" cy="1325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smtClean="0"/>
              <a:t>4: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00883" y="5284694"/>
            <a:ext cx="225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WWF Indonesia</a:t>
            </a:r>
          </a:p>
          <a:p>
            <a:r>
              <a:rPr lang="en-US" dirty="0" smtClean="0"/>
              <a:t>(www.wwf.or.id)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28" y="1358153"/>
            <a:ext cx="8337177" cy="49888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55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9972"/>
            <a:ext cx="10515600" cy="1325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smtClean="0"/>
              <a:t>5: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00883" y="5284694"/>
            <a:ext cx="225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WWF Indonesia</a:t>
            </a:r>
          </a:p>
          <a:p>
            <a:r>
              <a:rPr lang="en-US" dirty="0" smtClean="0"/>
              <a:t>(www.wwf.or.id)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28" y="1358153"/>
            <a:ext cx="8337177" cy="49888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19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9972"/>
            <a:ext cx="10515600" cy="1325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smtClean="0"/>
              <a:t>6: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00883" y="5284694"/>
            <a:ext cx="225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WWF Indonesia</a:t>
            </a:r>
          </a:p>
          <a:p>
            <a:r>
              <a:rPr lang="en-US" dirty="0" smtClean="0"/>
              <a:t>(www.wwf.or.id)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036" y="1326741"/>
            <a:ext cx="7584141" cy="4881283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488676" y="2483188"/>
            <a:ext cx="2779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Program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konservasi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diusung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WWF Indonesia.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Nature Conservancy (TNC).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171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Project Based Learning</vt:lpstr>
      <vt:lpstr>Contoh Studi Kasus 1:</vt:lpstr>
      <vt:lpstr>Contoh Studi Kasus 2:</vt:lpstr>
      <vt:lpstr>Contoh Studi Kasus 3:</vt:lpstr>
      <vt:lpstr>Contoh Studi Kasus 4:</vt:lpstr>
      <vt:lpstr>Contoh Studi Kasus 5:</vt:lpstr>
      <vt:lpstr>Contoh Studi Kasus 6: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31</cp:revision>
  <dcterms:created xsi:type="dcterms:W3CDTF">2018-05-27T15:42:39Z</dcterms:created>
  <dcterms:modified xsi:type="dcterms:W3CDTF">2018-06-28T12:33:37Z</dcterms:modified>
</cp:coreProperties>
</file>