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76C7-CDEB-47EA-AEEA-64D998597F79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80E3F-AFAE-4589-852B-B13F76CE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2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0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4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1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0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4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2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9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9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4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2E484-6144-47F9-9467-26D5113D61ED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47BC9-EF8F-45FF-9EDF-3FEDB277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2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081463" y="2372929"/>
            <a:ext cx="56388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IBL321 </a:t>
            </a:r>
            <a:r>
              <a:rPr lang="en-US" sz="3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– BIODIVERSITY</a:t>
            </a:r>
          </a:p>
          <a:p>
            <a:pPr eaLnBrk="1" hangingPunct="1"/>
            <a:r>
              <a:rPr lang="en-US" sz="2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Program </a:t>
            </a:r>
            <a:r>
              <a:rPr lang="en-US" sz="22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Studi</a:t>
            </a:r>
            <a:r>
              <a:rPr lang="en-US" sz="2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Bioteknologi</a:t>
            </a:r>
            <a:endParaRPr lang="en-US" sz="2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7358063" y="4941114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B.Eng</a:t>
            </a: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 M.Sc. PhD</a:t>
            </a:r>
            <a:endParaRPr lang="id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35824" y="3595466"/>
            <a:ext cx="775251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en-US" sz="3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PROJECT BASED LEARNING </a:t>
            </a:r>
            <a:r>
              <a:rPr lang="en-US" sz="3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(2):</a:t>
            </a:r>
            <a:endParaRPr lang="en-US" sz="3000" b="1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r" eaLnBrk="1" hangingPunct="1"/>
            <a:r>
              <a:rPr lang="en-US" sz="3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UPAYA KONSERVASI INDONESIA </a:t>
            </a:r>
            <a:r>
              <a:rPr lang="en-US" sz="3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TIMUR</a:t>
            </a:r>
            <a:endParaRPr lang="en-US" sz="3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822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415313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798394"/>
            <a:ext cx="10515600" cy="95794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Project Based Learning</a:t>
            </a:r>
            <a:endParaRPr lang="en-US" sz="4000" b="1" dirty="0">
              <a:solidFill>
                <a:srgbClr val="C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700213" y="2206621"/>
            <a:ext cx="9072562" cy="3266331"/>
          </a:xfrm>
        </p:spPr>
        <p:txBody>
          <a:bodyPr>
            <a:normAutofit/>
          </a:bodyPr>
          <a:lstStyle/>
          <a:p>
            <a:pPr marL="566738" indent="-566738">
              <a:spcAft>
                <a:spcPts val="1200"/>
              </a:spcAft>
            </a:pPr>
            <a:r>
              <a:rPr lang="en-US" sz="3200" dirty="0" err="1" smtClean="0"/>
              <a:t>Penyajian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presentasi</a:t>
            </a:r>
            <a:r>
              <a:rPr lang="en-US" sz="3200" dirty="0" smtClean="0"/>
              <a:t> </a:t>
            </a:r>
            <a:r>
              <a:rPr lang="en-US" sz="3200" dirty="0" err="1" smtClean="0"/>
              <a:t>makalah</a:t>
            </a:r>
            <a:r>
              <a:rPr lang="en-US" sz="3200" dirty="0" smtClean="0"/>
              <a:t>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topik</a:t>
            </a:r>
            <a:r>
              <a:rPr lang="en-US" sz="3200" dirty="0" smtClean="0"/>
              <a:t> KONSERVASI KEANEKARAGAMAN HAYATI.</a:t>
            </a:r>
          </a:p>
          <a:p>
            <a:pPr marL="566738" indent="-566738">
              <a:spcAft>
                <a:spcPts val="1200"/>
              </a:spcAft>
            </a:pPr>
            <a:r>
              <a:rPr lang="en-US" sz="3200" dirty="0" err="1" smtClean="0"/>
              <a:t>Menampilkan</a:t>
            </a:r>
            <a:r>
              <a:rPr lang="en-US" sz="3200" dirty="0" smtClean="0"/>
              <a:t> </a:t>
            </a:r>
            <a:r>
              <a:rPr lang="en-US" sz="3200" dirty="0" err="1" smtClean="0"/>
              <a:t>studi</a:t>
            </a:r>
            <a:r>
              <a:rPr lang="en-US" sz="3200" dirty="0" smtClean="0"/>
              <a:t> </a:t>
            </a:r>
            <a:r>
              <a:rPr lang="en-US" sz="3200" dirty="0" err="1" smtClean="0"/>
              <a:t>kasus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pembahasan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UPAYA KONSERVASI DI INDONESIA BAGIAN </a:t>
            </a:r>
            <a:r>
              <a:rPr lang="en-US" sz="3200" dirty="0" smtClean="0"/>
              <a:t>TIMUR.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98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553" y="109630"/>
            <a:ext cx="10515600" cy="13255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1: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1089210"/>
            <a:ext cx="7866529" cy="5284695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300883" y="5284694"/>
            <a:ext cx="225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WWF Indonesia</a:t>
            </a:r>
          </a:p>
          <a:p>
            <a:r>
              <a:rPr lang="en-US" dirty="0" smtClean="0"/>
              <a:t>(www.wwf.or.id)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9972"/>
            <a:ext cx="10515600" cy="13255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2: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142" y="1317812"/>
            <a:ext cx="7745505" cy="5002306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9300883" y="5284694"/>
            <a:ext cx="225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WWF Indonesia</a:t>
            </a:r>
          </a:p>
          <a:p>
            <a:r>
              <a:rPr lang="en-US" dirty="0" smtClean="0"/>
              <a:t>(www.wwf.or.id)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9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9972"/>
            <a:ext cx="10515600" cy="13255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3: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5081" y="1475535"/>
            <a:ext cx="7812741" cy="4881283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9300883" y="5284694"/>
            <a:ext cx="225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WWF Indonesia</a:t>
            </a:r>
          </a:p>
          <a:p>
            <a:r>
              <a:rPr lang="en-US" dirty="0" smtClean="0"/>
              <a:t>(www.wwf.or.id)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2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88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Project Based Learning</vt:lpstr>
      <vt:lpstr>Contoh Studi Kasus 1:</vt:lpstr>
      <vt:lpstr>Contoh Studi Kasus 2:</vt:lpstr>
      <vt:lpstr>Contoh Studi Kasus 3: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30</cp:revision>
  <dcterms:created xsi:type="dcterms:W3CDTF">2018-05-27T15:42:39Z</dcterms:created>
  <dcterms:modified xsi:type="dcterms:W3CDTF">2018-06-28T12:31:00Z</dcterms:modified>
</cp:coreProperties>
</file>