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8F1E-E254-4C11-B6F6-71DCCF2DC9CA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3557-EC6C-4A49-B742-FCAC5C1E6F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325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8F1E-E254-4C11-B6F6-71DCCF2DC9CA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3557-EC6C-4A49-B742-FCAC5C1E6F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308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8F1E-E254-4C11-B6F6-71DCCF2DC9CA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3557-EC6C-4A49-B742-FCAC5C1E6F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964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8F1E-E254-4C11-B6F6-71DCCF2DC9CA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3557-EC6C-4A49-B742-FCAC5C1E6F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707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8F1E-E254-4C11-B6F6-71DCCF2DC9CA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3557-EC6C-4A49-B742-FCAC5C1E6F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39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8F1E-E254-4C11-B6F6-71DCCF2DC9CA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3557-EC6C-4A49-B742-FCAC5C1E6F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200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8F1E-E254-4C11-B6F6-71DCCF2DC9CA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3557-EC6C-4A49-B742-FCAC5C1E6F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359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8F1E-E254-4C11-B6F6-71DCCF2DC9CA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3557-EC6C-4A49-B742-FCAC5C1E6F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738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8F1E-E254-4C11-B6F6-71DCCF2DC9CA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3557-EC6C-4A49-B742-FCAC5C1E6F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278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8F1E-E254-4C11-B6F6-71DCCF2DC9CA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3557-EC6C-4A49-B742-FCAC5C1E6F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120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8F1E-E254-4C11-B6F6-71DCCF2DC9CA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63557-EC6C-4A49-B742-FCAC5C1E6F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016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58F1E-E254-4C11-B6F6-71DCCF2DC9CA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3557-EC6C-4A49-B742-FCAC5C1E6F7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631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9694" y="3644153"/>
            <a:ext cx="9144000" cy="968469"/>
          </a:xfrm>
        </p:spPr>
        <p:txBody>
          <a:bodyPr>
            <a:normAutofit/>
          </a:bodyPr>
          <a:lstStyle/>
          <a:p>
            <a:r>
              <a:rPr lang="id-ID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ALIRAN MATERI GENETIK</a:t>
            </a:r>
            <a:endParaRPr lang="id-ID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7" name="AutoShape 7"/>
          <p:cNvSpPr>
            <a:spLocks noChangeArrowheads="1"/>
          </p:cNvSpPr>
          <p:nvPr/>
        </p:nvSpPr>
        <p:spPr bwMode="auto">
          <a:xfrm>
            <a:off x="1676400" y="708212"/>
            <a:ext cx="86106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FF"/>
                </a:solidFill>
              </a:rPr>
              <a:t>The flow of genetic information in eucaruotic cell</a:t>
            </a:r>
          </a:p>
          <a:p>
            <a:pPr algn="ctr"/>
            <a:r>
              <a:rPr lang="en-US" sz="2000" b="1">
                <a:solidFill>
                  <a:srgbClr val="FFFFFF"/>
                </a:solidFill>
              </a:rPr>
              <a:t>( THE CENTRAL DOGMA/ DOGMA SENTRAL BIOLOGI MOLEKULER 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535" t="25919" r="24817" b="15441"/>
          <a:stretch/>
        </p:blipFill>
        <p:spPr>
          <a:xfrm>
            <a:off x="2850777" y="1680882"/>
            <a:ext cx="6685716" cy="493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899" y="560294"/>
            <a:ext cx="8458200" cy="10668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DOGMA SENTRAL BIOLOGI MOLEKULER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1060076" y="1781175"/>
            <a:ext cx="10071847" cy="5076825"/>
          </a:xfrm>
        </p:spPr>
        <p:txBody>
          <a:bodyPr/>
          <a:lstStyle/>
          <a:p>
            <a:r>
              <a:rPr lang="en-US" dirty="0"/>
              <a:t>DNA </a:t>
            </a:r>
            <a:r>
              <a:rPr lang="en-US" dirty="0" err="1"/>
              <a:t>membentuk</a:t>
            </a:r>
            <a:r>
              <a:rPr lang="en-US" dirty="0"/>
              <a:t> RNA </a:t>
            </a:r>
            <a:r>
              <a:rPr lang="en-US" dirty="0" err="1"/>
              <a:t>melalui</a:t>
            </a:r>
            <a:r>
              <a:rPr lang="en-US" dirty="0"/>
              <a:t> proses </a:t>
            </a:r>
            <a:r>
              <a:rPr lang="en-US" dirty="0" err="1"/>
              <a:t>transkripsi</a:t>
            </a:r>
            <a:endParaRPr lang="en-US" dirty="0"/>
          </a:p>
          <a:p>
            <a:r>
              <a:rPr lang="en-US" dirty="0"/>
              <a:t>RNA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protein </a:t>
            </a:r>
            <a:r>
              <a:rPr lang="en-US" dirty="0" err="1"/>
              <a:t>melalui</a:t>
            </a:r>
            <a:r>
              <a:rPr lang="en-US" dirty="0"/>
              <a:t> proses </a:t>
            </a:r>
            <a:r>
              <a:rPr lang="en-US" dirty="0" err="1"/>
              <a:t>translasi</a:t>
            </a:r>
            <a:endParaRPr lang="en-US" dirty="0"/>
          </a:p>
          <a:p>
            <a:r>
              <a:rPr lang="en-US" dirty="0"/>
              <a:t>Protein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protein, RNA, </a:t>
            </a:r>
            <a:r>
              <a:rPr lang="en-US" dirty="0" err="1"/>
              <a:t>ataupun</a:t>
            </a:r>
            <a:r>
              <a:rPr lang="en-US" dirty="0"/>
              <a:t> DNA </a:t>
            </a:r>
            <a:r>
              <a:rPr lang="en-US" dirty="0" err="1"/>
              <a:t>ulangan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diterjemahkan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protein,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berbalik</a:t>
            </a:r>
            <a:r>
              <a:rPr lang="en-US" dirty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994" t="12133" r="17170" b="18749"/>
          <a:stretch/>
        </p:blipFill>
        <p:spPr>
          <a:xfrm>
            <a:off x="1411941" y="658905"/>
            <a:ext cx="8955741" cy="553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821" t="12316" r="17169" b="14890"/>
          <a:stretch/>
        </p:blipFill>
        <p:spPr>
          <a:xfrm>
            <a:off x="1465729" y="0"/>
            <a:ext cx="9920668" cy="65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72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ALIRAN MATERI GENETIK</vt:lpstr>
      <vt:lpstr>PowerPoint Presentation</vt:lpstr>
      <vt:lpstr>DOGMA SENTRAL BIOLOGI MOLEKULER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user 1</cp:lastModifiedBy>
  <cp:revision>6</cp:revision>
  <dcterms:created xsi:type="dcterms:W3CDTF">2017-03-30T14:23:14Z</dcterms:created>
  <dcterms:modified xsi:type="dcterms:W3CDTF">2018-03-25T13:50:06Z</dcterms:modified>
</cp:coreProperties>
</file>