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B0602-2F91-4187-A79F-ED5B725007E7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FE920-5A6F-4968-AA69-4F2459807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2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5A180-2AB2-4497-9884-014A57163BF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7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2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5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7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9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9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0D3B8-28D5-4EB2-837F-F6F56DCB12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2BC0A-019C-4BEF-A2F6-C207C096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8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Ke-13)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884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6115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yang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gen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prokariota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eukariota</a:t>
            </a:r>
            <a:r>
              <a:rPr lang="en-US" dirty="0" smtClean="0"/>
              <a:t>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</a:t>
            </a:r>
            <a:r>
              <a:rPr lang="en-US" dirty="0" err="1" smtClean="0"/>
              <a:t>nobel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smtClean="0"/>
              <a:t> lain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7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54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623887" y="838200"/>
            <a:ext cx="8062913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Tugas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4068763"/>
          </a:xfrm>
        </p:spPr>
        <p:txBody>
          <a:bodyPr>
            <a:normAutofit/>
          </a:bodyPr>
          <a:lstStyle/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Presentasi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didepan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dosen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pengampu</a:t>
            </a:r>
            <a:endParaRPr lang="en-US" dirty="0" smtClean="0">
              <a:sym typeface="Wingdings" pitchFamily="2" charset="2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diskusi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teman-teman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kelas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3887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105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Tugas </vt:lpstr>
      <vt:lpstr>Tugas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2</cp:revision>
  <dcterms:created xsi:type="dcterms:W3CDTF">2017-07-18T01:14:42Z</dcterms:created>
  <dcterms:modified xsi:type="dcterms:W3CDTF">2017-07-18T01:22:18Z</dcterms:modified>
</cp:coreProperties>
</file>