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5E29-F06F-4FE6-82B1-D47164A68FC7}" type="datetimeFigureOut">
              <a:rPr lang="id-ID" smtClean="0"/>
              <a:t>12/12/2017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F420-A691-4C47-9666-D2BA29FFE35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0548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5E29-F06F-4FE6-82B1-D47164A68FC7}" type="datetimeFigureOut">
              <a:rPr lang="id-ID" smtClean="0"/>
              <a:t>12/12/2017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F420-A691-4C47-9666-D2BA29FFE35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39889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5E29-F06F-4FE6-82B1-D47164A68FC7}" type="datetimeFigureOut">
              <a:rPr lang="id-ID" smtClean="0"/>
              <a:t>12/12/2017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F420-A691-4C47-9666-D2BA29FFE35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08412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5E29-F06F-4FE6-82B1-D47164A68FC7}" type="datetimeFigureOut">
              <a:rPr lang="id-ID" smtClean="0"/>
              <a:t>12/12/2017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F420-A691-4C47-9666-D2BA29FFE35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35216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5E29-F06F-4FE6-82B1-D47164A68FC7}" type="datetimeFigureOut">
              <a:rPr lang="id-ID" smtClean="0"/>
              <a:t>12/12/2017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F420-A691-4C47-9666-D2BA29FFE35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98956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5E29-F06F-4FE6-82B1-D47164A68FC7}" type="datetimeFigureOut">
              <a:rPr lang="id-ID" smtClean="0"/>
              <a:t>12/12/2017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F420-A691-4C47-9666-D2BA29FFE35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66100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5E29-F06F-4FE6-82B1-D47164A68FC7}" type="datetimeFigureOut">
              <a:rPr lang="id-ID" smtClean="0"/>
              <a:t>12/12/2017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F420-A691-4C47-9666-D2BA29FFE35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4414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5E29-F06F-4FE6-82B1-D47164A68FC7}" type="datetimeFigureOut">
              <a:rPr lang="id-ID" smtClean="0"/>
              <a:t>12/12/2017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F420-A691-4C47-9666-D2BA29FFE35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5223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5E29-F06F-4FE6-82B1-D47164A68FC7}" type="datetimeFigureOut">
              <a:rPr lang="id-ID" smtClean="0"/>
              <a:t>12/12/2017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F420-A691-4C47-9666-D2BA29FFE35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9082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5E29-F06F-4FE6-82B1-D47164A68FC7}" type="datetimeFigureOut">
              <a:rPr lang="id-ID" smtClean="0"/>
              <a:t>12/12/2017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F420-A691-4C47-9666-D2BA29FFE35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4151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5E29-F06F-4FE6-82B1-D47164A68FC7}" type="datetimeFigureOut">
              <a:rPr lang="id-ID" smtClean="0"/>
              <a:t>12/12/2017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F420-A691-4C47-9666-D2BA29FFE35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70675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95E29-F06F-4FE6-82B1-D47164A68FC7}" type="datetimeFigureOut">
              <a:rPr lang="id-ID" smtClean="0"/>
              <a:t>12/12/2017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F420-A691-4C47-9666-D2BA29FFE35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916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12192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4346713" y="3597969"/>
            <a:ext cx="758024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charset="0"/>
              </a:rPr>
              <a:t>Tugas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charset="0"/>
              </a:rPr>
              <a:t>Terstruktur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</a:rPr>
              <a:t> (</a:t>
            </a:r>
            <a:r>
              <a:rPr lang="en-US" b="1" dirty="0" err="1" smtClean="0">
                <a:solidFill>
                  <a:schemeClr val="bg1"/>
                </a:solidFill>
                <a:latin typeface="Arial" charset="0"/>
              </a:rPr>
              <a:t>Pertemuan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</a:rPr>
              <a:t>Ke-12)</a:t>
            </a:r>
            <a:endParaRPr lang="en-US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6132442" y="4194311"/>
            <a:ext cx="411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 err="1">
                <a:solidFill>
                  <a:schemeClr val="bg1"/>
                </a:solidFill>
              </a:rPr>
              <a:t>Dr.Henny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Saraswati</a:t>
            </a:r>
            <a:r>
              <a:rPr lang="en-US" b="1" dirty="0">
                <a:solidFill>
                  <a:schemeClr val="bg1"/>
                </a:solidFill>
              </a:rPr>
              <a:t>, </a:t>
            </a:r>
            <a:r>
              <a:rPr lang="en-US" b="1" dirty="0" err="1">
                <a:solidFill>
                  <a:schemeClr val="bg1"/>
                </a:solidFill>
              </a:rPr>
              <a:t>S.Si</a:t>
            </a:r>
            <a:r>
              <a:rPr lang="en-US" b="1" dirty="0">
                <a:solidFill>
                  <a:schemeClr val="bg1"/>
                </a:solidFill>
              </a:rPr>
              <a:t>, </a:t>
            </a:r>
            <a:r>
              <a:rPr lang="en-US" b="1" dirty="0" err="1">
                <a:solidFill>
                  <a:schemeClr val="bg1"/>
                </a:solidFill>
              </a:rPr>
              <a:t>M,Biomed</a:t>
            </a:r>
            <a:endParaRPr lang="id-ID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82719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</a:t>
            </a:r>
            <a:r>
              <a:rPr lang="en-US" dirty="0" smtClean="0"/>
              <a:t> essay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imunodefisiensi</a:t>
            </a:r>
            <a:r>
              <a:rPr lang="en-US" dirty="0" smtClean="0"/>
              <a:t> di Indonesia</a:t>
            </a:r>
          </a:p>
          <a:p>
            <a:r>
              <a:rPr lang="en-US" dirty="0" err="1" smtClean="0"/>
              <a:t>Tuliskan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di Indonesia</a:t>
            </a:r>
          </a:p>
          <a:p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di Indonesia</a:t>
            </a:r>
          </a:p>
          <a:p>
            <a:r>
              <a:rPr lang="en-US" dirty="0" err="1" smtClean="0"/>
              <a:t>Tuliskan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bioteknolog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bioteknologi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12214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 </a:t>
            </a:r>
            <a:r>
              <a:rPr lang="en-US" dirty="0" err="1" smtClean="0"/>
              <a:t>perorangan</a:t>
            </a:r>
            <a:endParaRPr lang="en-US" dirty="0" smtClean="0"/>
          </a:p>
          <a:p>
            <a:r>
              <a:rPr lang="en-US" dirty="0" err="1" smtClean="0"/>
              <a:t>Gunakanlah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terbaru</a:t>
            </a:r>
            <a:r>
              <a:rPr lang="en-US" dirty="0" smtClean="0"/>
              <a:t> (&gt;10 </a:t>
            </a:r>
            <a:r>
              <a:rPr lang="en-US" dirty="0" err="1" smtClean="0"/>
              <a:t>tahun</a:t>
            </a:r>
            <a:r>
              <a:rPr lang="en-US" dirty="0" smtClean="0"/>
              <a:t>),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, </a:t>
            </a:r>
            <a:r>
              <a:rPr lang="en-US" dirty="0" err="1" smtClean="0"/>
              <a:t>buku</a:t>
            </a:r>
            <a:r>
              <a:rPr lang="en-US" dirty="0" smtClean="0"/>
              <a:t>, e-book, data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diperbolehkan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blog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Wikipedia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endParaRPr lang="en-US" dirty="0" smtClean="0"/>
          </a:p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diketik</a:t>
            </a:r>
            <a:r>
              <a:rPr lang="en-US" dirty="0" smtClean="0"/>
              <a:t> </a:t>
            </a:r>
            <a:r>
              <a:rPr lang="en-US" dirty="0" err="1" smtClean="0"/>
              <a:t>rapi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16189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85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Tugas</vt:lpstr>
      <vt:lpstr>Catatan untuk tugas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</cp:revision>
  <dcterms:created xsi:type="dcterms:W3CDTF">2017-12-12T06:40:45Z</dcterms:created>
  <dcterms:modified xsi:type="dcterms:W3CDTF">2017-12-12T09:55:14Z</dcterms:modified>
</cp:coreProperties>
</file>