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-8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DD90A27-988E-4662-B87B-9A0BAAE5ADA1}" type="datetimeFigureOut">
              <a:rPr lang="id-ID" smtClean="0"/>
              <a:t>12/01/2018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FF142D-7820-4215-B474-5760319BD3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4"/>
            <a:ext cx="12192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83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video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endParaRPr lang="en-US" dirty="0" smtClean="0"/>
          </a:p>
          <a:p>
            <a:r>
              <a:rPr lang="en-US" dirty="0" smtClean="0"/>
              <a:t>Per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8 </a:t>
            </a:r>
            <a:r>
              <a:rPr lang="en-US" dirty="0" err="1" smtClean="0"/>
              <a:t>Januari</a:t>
            </a:r>
            <a:r>
              <a:rPr lang="en-US" dirty="0" smtClean="0"/>
              <a:t> 2017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1 : </a:t>
            </a:r>
            <a:r>
              <a:rPr lang="en-US" dirty="0" err="1" smtClean="0"/>
              <a:t>Vaksin</a:t>
            </a:r>
            <a:r>
              <a:rPr lang="en-US" dirty="0" smtClean="0"/>
              <a:t> influenza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2 :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difteri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 3 : </a:t>
            </a:r>
            <a:r>
              <a:rPr lang="en-US" dirty="0" err="1" smtClean="0"/>
              <a:t>Vaksin</a:t>
            </a:r>
            <a:r>
              <a:rPr lang="en-US" dirty="0" smtClean="0"/>
              <a:t> polio</a:t>
            </a:r>
          </a:p>
          <a:p>
            <a:r>
              <a:rPr lang="en-US" dirty="0" err="1" smtClean="0"/>
              <a:t>Panjang</a:t>
            </a:r>
            <a:r>
              <a:rPr lang="en-US" dirty="0" smtClean="0"/>
              <a:t> video </a:t>
            </a:r>
            <a:r>
              <a:rPr lang="en-US" dirty="0" err="1" smtClean="0"/>
              <a:t>maks</a:t>
            </a:r>
            <a:r>
              <a:rPr lang="en-US" dirty="0" smtClean="0"/>
              <a:t>. 10 </a:t>
            </a:r>
            <a:r>
              <a:rPr lang="en-US" dirty="0" err="1" smtClean="0"/>
              <a:t>menit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12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1 : Nathan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Regita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 2 : </a:t>
            </a:r>
            <a:r>
              <a:rPr lang="en-US" dirty="0" err="1" smtClean="0"/>
              <a:t>Dessy</a:t>
            </a:r>
            <a:r>
              <a:rPr lang="en-US" dirty="0" smtClean="0"/>
              <a:t>, </a:t>
            </a:r>
            <a:r>
              <a:rPr lang="en-US" dirty="0" err="1" smtClean="0"/>
              <a:t>Stevina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Anita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3 : </a:t>
            </a:r>
            <a:r>
              <a:rPr lang="en-US" dirty="0" err="1" smtClean="0"/>
              <a:t>Tazkia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Lifda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0050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105</TotalTime>
  <Words>58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Theme(PPT UEU)</vt:lpstr>
      <vt:lpstr>Tugas Terstruktur</vt:lpstr>
      <vt:lpstr>PowerPoint Presentation</vt:lpstr>
      <vt:lpstr>Anggota kelompok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Terstruktur</dc:title>
  <dc:creator>HP</dc:creator>
  <cp:lastModifiedBy>Windows User</cp:lastModifiedBy>
  <cp:revision>4</cp:revision>
  <dcterms:created xsi:type="dcterms:W3CDTF">2017-12-18T07:42:31Z</dcterms:created>
  <dcterms:modified xsi:type="dcterms:W3CDTF">2018-01-12T06:59:35Z</dcterms:modified>
</cp:coreProperties>
</file>