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9" r:id="rId4"/>
    <p:sldId id="284" r:id="rId5"/>
    <p:sldId id="285" r:id="rId6"/>
    <p:sldId id="286" r:id="rId7"/>
    <p:sldId id="258" r:id="rId8"/>
    <p:sldId id="259" r:id="rId9"/>
    <p:sldId id="268" r:id="rId10"/>
    <p:sldId id="266" r:id="rId11"/>
    <p:sldId id="267" r:id="rId12"/>
    <p:sldId id="263" r:id="rId13"/>
    <p:sldId id="264" r:id="rId14"/>
    <p:sldId id="265" r:id="rId15"/>
    <p:sldId id="269" r:id="rId16"/>
    <p:sldId id="260" r:id="rId17"/>
    <p:sldId id="261" r:id="rId18"/>
    <p:sldId id="262" r:id="rId19"/>
    <p:sldId id="292" r:id="rId20"/>
    <p:sldId id="293" r:id="rId21"/>
    <p:sldId id="270" r:id="rId22"/>
    <p:sldId id="271" r:id="rId23"/>
    <p:sldId id="272" r:id="rId24"/>
    <p:sldId id="273" r:id="rId25"/>
    <p:sldId id="274" r:id="rId26"/>
    <p:sldId id="280" r:id="rId27"/>
    <p:sldId id="281" r:id="rId28"/>
    <p:sldId id="282" r:id="rId29"/>
    <p:sldId id="283" r:id="rId30"/>
    <p:sldId id="287" r:id="rId31"/>
    <p:sldId id="288" r:id="rId32"/>
    <p:sldId id="289" r:id="rId33"/>
    <p:sldId id="297" r:id="rId34"/>
    <p:sldId id="290" r:id="rId35"/>
    <p:sldId id="298" r:id="rId36"/>
    <p:sldId id="299" r:id="rId37"/>
    <p:sldId id="291" r:id="rId38"/>
    <p:sldId id="294" r:id="rId39"/>
    <p:sldId id="295" r:id="rId40"/>
    <p:sldId id="296" r:id="rId41"/>
    <p:sldId id="275" r:id="rId42"/>
    <p:sldId id="278" r:id="rId43"/>
    <p:sldId id="277" r:id="rId4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1E17C-9A02-4ECF-B09B-4D0A3791D88B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E78BADFD-5EA3-4699-B37C-73A24EE8A14E}">
      <dgm:prSet phldrT="[Text]" custT="1"/>
      <dgm:spPr/>
      <dgm:t>
        <a:bodyPr/>
        <a:lstStyle/>
        <a:p>
          <a:r>
            <a:rPr lang="en-US" sz="3200" dirty="0" err="1" smtClean="0"/>
            <a:t>Sel</a:t>
          </a:r>
          <a:r>
            <a:rPr lang="en-US" sz="3200" dirty="0" smtClean="0"/>
            <a:t> “</a:t>
          </a:r>
          <a:r>
            <a:rPr lang="en-US" sz="3200" dirty="0" err="1" smtClean="0"/>
            <a:t>menelan</a:t>
          </a:r>
          <a:r>
            <a:rPr lang="en-US" sz="3200" dirty="0" smtClean="0"/>
            <a:t>” </a:t>
          </a:r>
          <a:r>
            <a:rPr lang="en-US" sz="3200" dirty="0" err="1" smtClean="0"/>
            <a:t>Mikroba</a:t>
          </a:r>
          <a:endParaRPr lang="id-ID" sz="3200" dirty="0"/>
        </a:p>
      </dgm:t>
    </dgm:pt>
    <dgm:pt modelId="{A316B8CC-B97A-476E-BBB4-C8B9B6F6FE0E}" type="parTrans" cxnId="{30325D83-9FA8-452B-838F-3BD1C2E81A5F}">
      <dgm:prSet/>
      <dgm:spPr/>
      <dgm:t>
        <a:bodyPr/>
        <a:lstStyle/>
        <a:p>
          <a:endParaRPr lang="id-ID" sz="3200"/>
        </a:p>
      </dgm:t>
    </dgm:pt>
    <dgm:pt modelId="{5C8E6261-E27F-4607-959F-2B440BBBB6F2}" type="sibTrans" cxnId="{30325D83-9FA8-452B-838F-3BD1C2E81A5F}">
      <dgm:prSet custT="1"/>
      <dgm:spPr/>
      <dgm:t>
        <a:bodyPr/>
        <a:lstStyle/>
        <a:p>
          <a:endParaRPr lang="id-ID" sz="3200"/>
        </a:p>
      </dgm:t>
    </dgm:pt>
    <dgm:pt modelId="{8D547E31-DB63-466C-822C-3F90641E85C8}">
      <dgm:prSet phldrT="[Text]" custT="1"/>
      <dgm:spPr/>
      <dgm:t>
        <a:bodyPr/>
        <a:lstStyle/>
        <a:p>
          <a:r>
            <a:rPr lang="en-US" sz="3200" dirty="0" err="1" smtClean="0"/>
            <a:t>Masuk</a:t>
          </a:r>
          <a:r>
            <a:rPr lang="en-US" sz="3200" dirty="0" smtClean="0"/>
            <a:t> </a:t>
          </a:r>
          <a:r>
            <a:rPr lang="en-US" sz="3200" dirty="0" err="1" smtClean="0"/>
            <a:t>ke</a:t>
          </a:r>
          <a:r>
            <a:rPr lang="en-US" sz="3200" dirty="0" smtClean="0"/>
            <a:t> </a:t>
          </a:r>
          <a:r>
            <a:rPr lang="en-US" sz="3200" dirty="0" err="1" smtClean="0"/>
            <a:t>dalam</a:t>
          </a:r>
          <a:r>
            <a:rPr lang="en-US" sz="3200" dirty="0" smtClean="0"/>
            <a:t> </a:t>
          </a:r>
          <a:r>
            <a:rPr lang="en-US" sz="3200" dirty="0" err="1" smtClean="0"/>
            <a:t>fagosom</a:t>
          </a:r>
          <a:endParaRPr lang="id-ID" sz="3200" dirty="0"/>
        </a:p>
      </dgm:t>
    </dgm:pt>
    <dgm:pt modelId="{98B3B269-5561-4D90-AAD4-C3A0EF6546DF}" type="parTrans" cxnId="{A42966F2-FAD2-4252-9B4E-3DF550111DF6}">
      <dgm:prSet/>
      <dgm:spPr/>
      <dgm:t>
        <a:bodyPr/>
        <a:lstStyle/>
        <a:p>
          <a:endParaRPr lang="id-ID" sz="3200"/>
        </a:p>
      </dgm:t>
    </dgm:pt>
    <dgm:pt modelId="{DFA59F6A-9A1D-4F59-9608-F842DB84AD4B}" type="sibTrans" cxnId="{A42966F2-FAD2-4252-9B4E-3DF550111DF6}">
      <dgm:prSet custT="1"/>
      <dgm:spPr/>
      <dgm:t>
        <a:bodyPr/>
        <a:lstStyle/>
        <a:p>
          <a:endParaRPr lang="id-ID" sz="3200"/>
        </a:p>
      </dgm:t>
    </dgm:pt>
    <dgm:pt modelId="{C894A6C1-74FB-4485-B8DB-1054B9AF9129}">
      <dgm:prSet phldrT="[Text]" custT="1"/>
      <dgm:spPr/>
      <dgm:t>
        <a:bodyPr/>
        <a:lstStyle/>
        <a:p>
          <a:r>
            <a:rPr lang="en-US" sz="3200" dirty="0" err="1" smtClean="0"/>
            <a:t>Lisosom</a:t>
          </a:r>
          <a:r>
            <a:rPr lang="en-US" sz="3200" dirty="0" smtClean="0"/>
            <a:t> </a:t>
          </a:r>
          <a:r>
            <a:rPr lang="en-US" sz="3200" dirty="0" err="1" smtClean="0"/>
            <a:t>bergabung</a:t>
          </a:r>
          <a:r>
            <a:rPr lang="en-US" sz="3200" dirty="0" smtClean="0"/>
            <a:t> </a:t>
          </a:r>
          <a:r>
            <a:rPr lang="en-US" sz="3200" dirty="0" err="1" smtClean="0"/>
            <a:t>dengan</a:t>
          </a:r>
          <a:r>
            <a:rPr lang="en-US" sz="3200" dirty="0" smtClean="0"/>
            <a:t> </a:t>
          </a:r>
          <a:r>
            <a:rPr lang="en-US" sz="3200" dirty="0" err="1" smtClean="0"/>
            <a:t>fagosom</a:t>
          </a:r>
          <a:r>
            <a:rPr lang="en-US" sz="3200" dirty="0" smtClean="0"/>
            <a:t> </a:t>
          </a:r>
          <a:r>
            <a:rPr lang="en-US" sz="3200" dirty="0" err="1" smtClean="0"/>
            <a:t>membentuk</a:t>
          </a:r>
          <a:r>
            <a:rPr lang="en-US" sz="3200" dirty="0" smtClean="0"/>
            <a:t> </a:t>
          </a:r>
          <a:r>
            <a:rPr lang="en-US" sz="3200" dirty="0" err="1" smtClean="0"/>
            <a:t>fagolisosom</a:t>
          </a:r>
          <a:endParaRPr lang="id-ID" sz="3200" dirty="0"/>
        </a:p>
      </dgm:t>
    </dgm:pt>
    <dgm:pt modelId="{4F3ED3CF-C48D-405E-B9D8-67C035CBE0C3}" type="parTrans" cxnId="{6F07D969-4950-45BD-8160-785E5639A1CD}">
      <dgm:prSet/>
      <dgm:spPr/>
      <dgm:t>
        <a:bodyPr/>
        <a:lstStyle/>
        <a:p>
          <a:endParaRPr lang="id-ID" sz="3200"/>
        </a:p>
      </dgm:t>
    </dgm:pt>
    <dgm:pt modelId="{312F276D-6E55-4EFA-9653-529853CC8307}" type="sibTrans" cxnId="{6F07D969-4950-45BD-8160-785E5639A1CD}">
      <dgm:prSet/>
      <dgm:spPr/>
      <dgm:t>
        <a:bodyPr/>
        <a:lstStyle/>
        <a:p>
          <a:endParaRPr lang="id-ID" sz="3200"/>
        </a:p>
      </dgm:t>
    </dgm:pt>
    <dgm:pt modelId="{A21ABAA7-DC22-40D0-B91E-EF5894249860}" type="pres">
      <dgm:prSet presAssocID="{9741E17C-9A02-4ECF-B09B-4D0A3791D88B}" presName="linearFlow" presStyleCnt="0">
        <dgm:presLayoutVars>
          <dgm:resizeHandles val="exact"/>
        </dgm:presLayoutVars>
      </dgm:prSet>
      <dgm:spPr/>
    </dgm:pt>
    <dgm:pt modelId="{13742203-27A9-4EB6-84D1-9EEEEF68A1A9}" type="pres">
      <dgm:prSet presAssocID="{E78BADFD-5EA3-4699-B37C-73A24EE8A1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6EBBC5-6762-4C97-A6D0-30B76625542F}" type="pres">
      <dgm:prSet presAssocID="{5C8E6261-E27F-4607-959F-2B440BBBB6F2}" presName="sibTrans" presStyleLbl="sibTrans2D1" presStyleIdx="0" presStyleCnt="2"/>
      <dgm:spPr/>
      <dgm:t>
        <a:bodyPr/>
        <a:lstStyle/>
        <a:p>
          <a:endParaRPr lang="id-ID"/>
        </a:p>
      </dgm:t>
    </dgm:pt>
    <dgm:pt modelId="{ADC265B8-D359-4E43-BDE3-B305EE33616A}" type="pres">
      <dgm:prSet presAssocID="{5C8E6261-E27F-4607-959F-2B440BBBB6F2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9F21E167-378E-4D72-AFDF-12B51526D1F5}" type="pres">
      <dgm:prSet presAssocID="{8D547E31-DB63-466C-822C-3F90641E85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99CA8F-020F-4AB0-9B15-287CEFE31057}" type="pres">
      <dgm:prSet presAssocID="{DFA59F6A-9A1D-4F59-9608-F842DB84AD4B}" presName="sibTrans" presStyleLbl="sibTrans2D1" presStyleIdx="1" presStyleCnt="2"/>
      <dgm:spPr/>
      <dgm:t>
        <a:bodyPr/>
        <a:lstStyle/>
        <a:p>
          <a:endParaRPr lang="id-ID"/>
        </a:p>
      </dgm:t>
    </dgm:pt>
    <dgm:pt modelId="{C5294255-9449-445B-91DF-01D3A63EDD98}" type="pres">
      <dgm:prSet presAssocID="{DFA59F6A-9A1D-4F59-9608-F842DB84AD4B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EFB8043C-290F-49F7-B3E1-9DA46AE17C5C}" type="pres">
      <dgm:prSet presAssocID="{C894A6C1-74FB-4485-B8DB-1054B9AF91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61744B9-CD1B-4BA9-8B76-086F1BB4470A}" type="presOf" srcId="{E78BADFD-5EA3-4699-B37C-73A24EE8A14E}" destId="{13742203-27A9-4EB6-84D1-9EEEEF68A1A9}" srcOrd="0" destOrd="0" presId="urn:microsoft.com/office/officeart/2005/8/layout/process2"/>
    <dgm:cxn modelId="{D54D9445-B8BF-479F-90B6-480E474A9146}" type="presOf" srcId="{C894A6C1-74FB-4485-B8DB-1054B9AF9129}" destId="{EFB8043C-290F-49F7-B3E1-9DA46AE17C5C}" srcOrd="0" destOrd="0" presId="urn:microsoft.com/office/officeart/2005/8/layout/process2"/>
    <dgm:cxn modelId="{A42966F2-FAD2-4252-9B4E-3DF550111DF6}" srcId="{9741E17C-9A02-4ECF-B09B-4D0A3791D88B}" destId="{8D547E31-DB63-466C-822C-3F90641E85C8}" srcOrd="1" destOrd="0" parTransId="{98B3B269-5561-4D90-AAD4-C3A0EF6546DF}" sibTransId="{DFA59F6A-9A1D-4F59-9608-F842DB84AD4B}"/>
    <dgm:cxn modelId="{694D3AFB-CEB6-4B85-9C45-BFEFE60E9367}" type="presOf" srcId="{8D547E31-DB63-466C-822C-3F90641E85C8}" destId="{9F21E167-378E-4D72-AFDF-12B51526D1F5}" srcOrd="0" destOrd="0" presId="urn:microsoft.com/office/officeart/2005/8/layout/process2"/>
    <dgm:cxn modelId="{6562A1B3-57C6-438B-9BD1-6B806A7A43DF}" type="presOf" srcId="{5C8E6261-E27F-4607-959F-2B440BBBB6F2}" destId="{ADC265B8-D359-4E43-BDE3-B305EE33616A}" srcOrd="1" destOrd="0" presId="urn:microsoft.com/office/officeart/2005/8/layout/process2"/>
    <dgm:cxn modelId="{66B3336D-4981-47D8-B453-92BF1B027EDC}" type="presOf" srcId="{5C8E6261-E27F-4607-959F-2B440BBBB6F2}" destId="{356EBBC5-6762-4C97-A6D0-30B76625542F}" srcOrd="0" destOrd="0" presId="urn:microsoft.com/office/officeart/2005/8/layout/process2"/>
    <dgm:cxn modelId="{06265F78-17F6-4796-9A82-BCB1352C656F}" type="presOf" srcId="{DFA59F6A-9A1D-4F59-9608-F842DB84AD4B}" destId="{C5294255-9449-445B-91DF-01D3A63EDD98}" srcOrd="1" destOrd="0" presId="urn:microsoft.com/office/officeart/2005/8/layout/process2"/>
    <dgm:cxn modelId="{30325D83-9FA8-452B-838F-3BD1C2E81A5F}" srcId="{9741E17C-9A02-4ECF-B09B-4D0A3791D88B}" destId="{E78BADFD-5EA3-4699-B37C-73A24EE8A14E}" srcOrd="0" destOrd="0" parTransId="{A316B8CC-B97A-476E-BBB4-C8B9B6F6FE0E}" sibTransId="{5C8E6261-E27F-4607-959F-2B440BBBB6F2}"/>
    <dgm:cxn modelId="{6F07D969-4950-45BD-8160-785E5639A1CD}" srcId="{9741E17C-9A02-4ECF-B09B-4D0A3791D88B}" destId="{C894A6C1-74FB-4485-B8DB-1054B9AF9129}" srcOrd="2" destOrd="0" parTransId="{4F3ED3CF-C48D-405E-B9D8-67C035CBE0C3}" sibTransId="{312F276D-6E55-4EFA-9653-529853CC8307}"/>
    <dgm:cxn modelId="{B2366263-F481-4911-9978-AB0512446EE1}" type="presOf" srcId="{9741E17C-9A02-4ECF-B09B-4D0A3791D88B}" destId="{A21ABAA7-DC22-40D0-B91E-EF5894249860}" srcOrd="0" destOrd="0" presId="urn:microsoft.com/office/officeart/2005/8/layout/process2"/>
    <dgm:cxn modelId="{824E47B4-4334-405F-8767-300F2F749C26}" type="presOf" srcId="{DFA59F6A-9A1D-4F59-9608-F842DB84AD4B}" destId="{6399CA8F-020F-4AB0-9B15-287CEFE31057}" srcOrd="0" destOrd="0" presId="urn:microsoft.com/office/officeart/2005/8/layout/process2"/>
    <dgm:cxn modelId="{6C4B525A-B56B-4688-BE0F-85CDEA164BE7}" type="presParOf" srcId="{A21ABAA7-DC22-40D0-B91E-EF5894249860}" destId="{13742203-27A9-4EB6-84D1-9EEEEF68A1A9}" srcOrd="0" destOrd="0" presId="urn:microsoft.com/office/officeart/2005/8/layout/process2"/>
    <dgm:cxn modelId="{8B0FE079-6875-459B-89AC-F968605AB8C2}" type="presParOf" srcId="{A21ABAA7-DC22-40D0-B91E-EF5894249860}" destId="{356EBBC5-6762-4C97-A6D0-30B76625542F}" srcOrd="1" destOrd="0" presId="urn:microsoft.com/office/officeart/2005/8/layout/process2"/>
    <dgm:cxn modelId="{22E76703-7E87-47F6-B147-16BD799073DC}" type="presParOf" srcId="{356EBBC5-6762-4C97-A6D0-30B76625542F}" destId="{ADC265B8-D359-4E43-BDE3-B305EE33616A}" srcOrd="0" destOrd="0" presId="urn:microsoft.com/office/officeart/2005/8/layout/process2"/>
    <dgm:cxn modelId="{6DE3808D-FB69-4A5D-84DD-058058BC3BBB}" type="presParOf" srcId="{A21ABAA7-DC22-40D0-B91E-EF5894249860}" destId="{9F21E167-378E-4D72-AFDF-12B51526D1F5}" srcOrd="2" destOrd="0" presId="urn:microsoft.com/office/officeart/2005/8/layout/process2"/>
    <dgm:cxn modelId="{D86D9640-54B1-486C-8C78-C2C56B277868}" type="presParOf" srcId="{A21ABAA7-DC22-40D0-B91E-EF5894249860}" destId="{6399CA8F-020F-4AB0-9B15-287CEFE31057}" srcOrd="3" destOrd="0" presId="urn:microsoft.com/office/officeart/2005/8/layout/process2"/>
    <dgm:cxn modelId="{CA9FA684-9670-4727-92DA-3F3F5398F9F5}" type="presParOf" srcId="{6399CA8F-020F-4AB0-9B15-287CEFE31057}" destId="{C5294255-9449-445B-91DF-01D3A63EDD98}" srcOrd="0" destOrd="0" presId="urn:microsoft.com/office/officeart/2005/8/layout/process2"/>
    <dgm:cxn modelId="{EC68609D-5F8C-48A7-B5DB-A2D31FD7EBB0}" type="presParOf" srcId="{A21ABAA7-DC22-40D0-B91E-EF5894249860}" destId="{EFB8043C-290F-49F7-B3E1-9DA46AE17C5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5D5FD-0DEF-4E6E-B93D-A3B1488A4D0C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338EC68-AC47-4B5B-B56B-C11AAF680D22}">
      <dgm:prSet phldrT="[Text]" custT="1"/>
      <dgm:spPr/>
      <dgm:t>
        <a:bodyPr/>
        <a:lstStyle/>
        <a:p>
          <a:r>
            <a:rPr lang="en-US" sz="3200" dirty="0" err="1" smtClean="0"/>
            <a:t>Kimiawi</a:t>
          </a:r>
          <a:endParaRPr lang="id-ID" sz="3200" dirty="0"/>
        </a:p>
      </dgm:t>
    </dgm:pt>
    <dgm:pt modelId="{83038150-7000-4DDA-9042-142E9FADEAD0}" type="parTrans" cxnId="{B9A1A0DA-E186-40A4-A99B-F10A3DCCF9D6}">
      <dgm:prSet/>
      <dgm:spPr/>
      <dgm:t>
        <a:bodyPr/>
        <a:lstStyle/>
        <a:p>
          <a:endParaRPr lang="id-ID" sz="4000"/>
        </a:p>
      </dgm:t>
    </dgm:pt>
    <dgm:pt modelId="{11FA7484-0A07-429D-A60D-1EF333E70CDB}" type="sibTrans" cxnId="{B9A1A0DA-E186-40A4-A99B-F10A3DCCF9D6}">
      <dgm:prSet/>
      <dgm:spPr/>
      <dgm:t>
        <a:bodyPr/>
        <a:lstStyle/>
        <a:p>
          <a:endParaRPr lang="id-ID" sz="4000"/>
        </a:p>
      </dgm:t>
    </dgm:pt>
    <dgm:pt modelId="{1350AA1D-72E5-494D-9D47-A3F6776346AA}">
      <dgm:prSet phldrT="[Text]" custT="1"/>
      <dgm:spPr/>
      <dgm:t>
        <a:bodyPr/>
        <a:lstStyle/>
        <a:p>
          <a:r>
            <a:rPr lang="en-US" sz="3200" dirty="0" err="1" smtClean="0"/>
            <a:t>Asam</a:t>
          </a:r>
          <a:r>
            <a:rPr lang="en-US" sz="4000" dirty="0" smtClean="0"/>
            <a:t> </a:t>
          </a:r>
          <a:r>
            <a:rPr lang="en-US" sz="3200" dirty="0" err="1" smtClean="0"/>
            <a:t>lemak</a:t>
          </a:r>
          <a:endParaRPr lang="id-ID" sz="3200" dirty="0"/>
        </a:p>
      </dgm:t>
    </dgm:pt>
    <dgm:pt modelId="{175B5F98-1DD8-4E94-A114-C85E54423C1C}" type="parTrans" cxnId="{06A6CEA1-BF6B-453E-A191-BDAD7CCA1177}">
      <dgm:prSet/>
      <dgm:spPr/>
      <dgm:t>
        <a:bodyPr/>
        <a:lstStyle/>
        <a:p>
          <a:endParaRPr lang="id-ID" sz="4000"/>
        </a:p>
      </dgm:t>
    </dgm:pt>
    <dgm:pt modelId="{3B5149C0-1B24-479C-9897-96B03C70CB0D}" type="sibTrans" cxnId="{06A6CEA1-BF6B-453E-A191-BDAD7CCA1177}">
      <dgm:prSet/>
      <dgm:spPr/>
      <dgm:t>
        <a:bodyPr/>
        <a:lstStyle/>
        <a:p>
          <a:endParaRPr lang="id-ID" sz="4000"/>
        </a:p>
      </dgm:t>
    </dgm:pt>
    <dgm:pt modelId="{249934D2-AAB6-47E0-96FB-8E84C1358EA4}">
      <dgm:prSet phldrT="[Text]" custT="1"/>
      <dgm:spPr/>
      <dgm:t>
        <a:bodyPr/>
        <a:lstStyle/>
        <a:p>
          <a:r>
            <a:rPr lang="en-US" sz="3200" dirty="0" err="1" smtClean="0"/>
            <a:t>Biologis</a:t>
          </a:r>
          <a:endParaRPr lang="id-ID" sz="3200" dirty="0"/>
        </a:p>
      </dgm:t>
    </dgm:pt>
    <dgm:pt modelId="{E9DE9F1C-2AC3-4358-94B3-09708642DCF4}" type="parTrans" cxnId="{3295726C-663E-4AC8-BE95-9124D3858D26}">
      <dgm:prSet/>
      <dgm:spPr/>
      <dgm:t>
        <a:bodyPr/>
        <a:lstStyle/>
        <a:p>
          <a:endParaRPr lang="id-ID" sz="4000"/>
        </a:p>
      </dgm:t>
    </dgm:pt>
    <dgm:pt modelId="{75728B8F-D6F3-4824-8DCA-0FCCE7C001D9}" type="sibTrans" cxnId="{3295726C-663E-4AC8-BE95-9124D3858D26}">
      <dgm:prSet/>
      <dgm:spPr/>
      <dgm:t>
        <a:bodyPr/>
        <a:lstStyle/>
        <a:p>
          <a:endParaRPr lang="id-ID" sz="4000"/>
        </a:p>
      </dgm:t>
    </dgm:pt>
    <dgm:pt modelId="{86F2BEE6-0D59-4276-990F-85F91ACF8145}">
      <dgm:prSet phldrT="[Text]" custT="1"/>
      <dgm:spPr/>
      <dgm:t>
        <a:bodyPr/>
        <a:lstStyle/>
        <a:p>
          <a:r>
            <a:rPr lang="en-US" sz="3200" dirty="0" err="1" smtClean="0"/>
            <a:t>Adanya</a:t>
          </a:r>
          <a:r>
            <a:rPr lang="en-US" sz="3200" dirty="0" smtClean="0"/>
            <a:t> </a:t>
          </a:r>
          <a:r>
            <a:rPr lang="en-US" sz="3200" dirty="0" err="1" smtClean="0"/>
            <a:t>mikroba</a:t>
          </a:r>
          <a:r>
            <a:rPr lang="en-US" sz="3200" dirty="0" smtClean="0"/>
            <a:t> normal</a:t>
          </a:r>
          <a:endParaRPr lang="id-ID" sz="3200" dirty="0"/>
        </a:p>
      </dgm:t>
    </dgm:pt>
    <dgm:pt modelId="{5332A259-2895-49B0-B7DC-1F0D29E5671E}" type="parTrans" cxnId="{3AC7251C-D09B-403D-B645-8BA08FD7A259}">
      <dgm:prSet/>
      <dgm:spPr/>
      <dgm:t>
        <a:bodyPr/>
        <a:lstStyle/>
        <a:p>
          <a:endParaRPr lang="id-ID" sz="4000"/>
        </a:p>
      </dgm:t>
    </dgm:pt>
    <dgm:pt modelId="{593A1D01-2624-4779-A1DA-59034C40267E}" type="sibTrans" cxnId="{3AC7251C-D09B-403D-B645-8BA08FD7A259}">
      <dgm:prSet/>
      <dgm:spPr/>
      <dgm:t>
        <a:bodyPr/>
        <a:lstStyle/>
        <a:p>
          <a:endParaRPr lang="id-ID" sz="4000"/>
        </a:p>
      </dgm:t>
    </dgm:pt>
    <dgm:pt modelId="{5DFE037E-E73B-49CD-9369-871536F9CAC7}">
      <dgm:prSet custT="1"/>
      <dgm:spPr/>
      <dgm:t>
        <a:bodyPr/>
        <a:lstStyle/>
        <a:p>
          <a:endParaRPr lang="id-ID" sz="4000"/>
        </a:p>
      </dgm:t>
    </dgm:pt>
    <dgm:pt modelId="{66748305-32F6-4118-8E93-F2A884B61E14}" type="parTrans" cxnId="{C33E4485-BFB3-498C-A9E3-8563660CDE69}">
      <dgm:prSet/>
      <dgm:spPr/>
      <dgm:t>
        <a:bodyPr/>
        <a:lstStyle/>
        <a:p>
          <a:endParaRPr lang="id-ID" sz="4000"/>
        </a:p>
      </dgm:t>
    </dgm:pt>
    <dgm:pt modelId="{EA95C576-DAF4-4125-BA0F-59245F9C94AD}" type="sibTrans" cxnId="{C33E4485-BFB3-498C-A9E3-8563660CDE69}">
      <dgm:prSet/>
      <dgm:spPr/>
      <dgm:t>
        <a:bodyPr/>
        <a:lstStyle/>
        <a:p>
          <a:endParaRPr lang="id-ID" sz="4000"/>
        </a:p>
      </dgm:t>
    </dgm:pt>
    <dgm:pt modelId="{ED1A3B60-3718-47E2-B3F5-FF25BC367D52}" type="pres">
      <dgm:prSet presAssocID="{A9B5D5FD-0DEF-4E6E-B93D-A3B1488A4D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F6E1C99-0B41-4E1F-BB5B-74637D346AB5}" type="pres">
      <dgm:prSet presAssocID="{0338EC68-AC47-4B5B-B56B-C11AAF680D22}" presName="linNode" presStyleCnt="0"/>
      <dgm:spPr/>
    </dgm:pt>
    <dgm:pt modelId="{DC14D80A-ABA8-4147-941D-F67DDF504976}" type="pres">
      <dgm:prSet presAssocID="{0338EC68-AC47-4B5B-B56B-C11AAF680D22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965391-CC14-4ECE-91BB-4A9FA386AF57}" type="pres">
      <dgm:prSet presAssocID="{0338EC68-AC47-4B5B-B56B-C11AAF680D22}" presName="bracket" presStyleLbl="parChTrans1D1" presStyleIdx="0" presStyleCnt="3" custScaleY="58717" custLinFactNeighborY="-3138"/>
      <dgm:spPr/>
    </dgm:pt>
    <dgm:pt modelId="{6295F1F6-F5C9-4EE7-8DAD-0FC6202E6EE2}" type="pres">
      <dgm:prSet presAssocID="{0338EC68-AC47-4B5B-B56B-C11AAF680D22}" presName="spH" presStyleCnt="0"/>
      <dgm:spPr/>
    </dgm:pt>
    <dgm:pt modelId="{B08106BF-12E4-444C-A37F-C0F80127A089}" type="pres">
      <dgm:prSet presAssocID="{0338EC68-AC47-4B5B-B56B-C11AAF680D22}" presName="desTx" presStyleLbl="node1" presStyleIdx="0" presStyleCnt="2" custScaleY="57898" custLinFactNeighborX="0" custLinFactNeighborY="-28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62F28A-40DF-4327-A709-1ECB2CF61CDF}" type="pres">
      <dgm:prSet presAssocID="{11FA7484-0A07-429D-A60D-1EF333E70CDB}" presName="spV" presStyleCnt="0"/>
      <dgm:spPr/>
    </dgm:pt>
    <dgm:pt modelId="{752548DB-EDEC-408F-8D44-81C8396FC5FB}" type="pres">
      <dgm:prSet presAssocID="{5DFE037E-E73B-49CD-9369-871536F9CAC7}" presName="linNode" presStyleCnt="0"/>
      <dgm:spPr/>
    </dgm:pt>
    <dgm:pt modelId="{0E399798-63F6-4A84-9EAC-7F76914E08A5}" type="pres">
      <dgm:prSet presAssocID="{5DFE037E-E73B-49CD-9369-871536F9CAC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8EFB3E-3F3E-4224-9F68-65DA8E0804C9}" type="pres">
      <dgm:prSet presAssocID="{5DFE037E-E73B-49CD-9369-871536F9CAC7}" presName="bracket" presStyleLbl="parChTrans1D1" presStyleIdx="1" presStyleCnt="3" custScaleY="70394" custLinFactNeighborY="-41076"/>
      <dgm:spPr/>
    </dgm:pt>
    <dgm:pt modelId="{66700D7C-5449-4866-B04B-43A07891C4C1}" type="pres">
      <dgm:prSet presAssocID="{5DFE037E-E73B-49CD-9369-871536F9CAC7}" presName="spH" presStyleCnt="0"/>
      <dgm:spPr/>
    </dgm:pt>
    <dgm:pt modelId="{96E031B1-65C3-4BE4-A214-682FFDA5483F}" type="pres">
      <dgm:prSet presAssocID="{EA95C576-DAF4-4125-BA0F-59245F9C94AD}" presName="spV" presStyleCnt="0"/>
      <dgm:spPr/>
    </dgm:pt>
    <dgm:pt modelId="{82275BFF-A154-4F95-A8DC-877C6846B9F2}" type="pres">
      <dgm:prSet presAssocID="{249934D2-AAB6-47E0-96FB-8E84C1358EA4}" presName="linNode" presStyleCnt="0"/>
      <dgm:spPr/>
    </dgm:pt>
    <dgm:pt modelId="{C7A42D29-99CF-4C8F-A085-191542F02CDF}" type="pres">
      <dgm:prSet presAssocID="{249934D2-AAB6-47E0-96FB-8E84C1358EA4}" presName="parTx" presStyleLbl="revTx" presStyleIdx="2" presStyleCnt="3" custLinFactNeighborX="-2520" custLinFactNeighborY="-7739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1706C7-B3CB-44A6-A118-069359ADFC7D}" type="pres">
      <dgm:prSet presAssocID="{249934D2-AAB6-47E0-96FB-8E84C1358EA4}" presName="bracket" presStyleLbl="parChTrans1D1" presStyleIdx="2" presStyleCnt="3" custScaleY="65104" custLinFactNeighborY="-76414"/>
      <dgm:spPr/>
    </dgm:pt>
    <dgm:pt modelId="{C5497B02-9D85-402C-9F78-307EE7E4DC44}" type="pres">
      <dgm:prSet presAssocID="{249934D2-AAB6-47E0-96FB-8E84C1358EA4}" presName="spH" presStyleCnt="0"/>
      <dgm:spPr/>
    </dgm:pt>
    <dgm:pt modelId="{4160304D-2FA3-4300-A1DA-EAEF8341E073}" type="pres">
      <dgm:prSet presAssocID="{249934D2-AAB6-47E0-96FB-8E84C1358EA4}" presName="desTx" presStyleLbl="node1" presStyleIdx="1" presStyleCnt="2" custScaleY="60775" custLinFactNeighborX="0" custLinFactNeighborY="-774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26EEBAF-0EFC-47AD-9F7E-2C5F43C52D91}" type="presOf" srcId="{A9B5D5FD-0DEF-4E6E-B93D-A3B1488A4D0C}" destId="{ED1A3B60-3718-47E2-B3F5-FF25BC367D52}" srcOrd="0" destOrd="0" presId="urn:diagrams.loki3.com/BracketList"/>
    <dgm:cxn modelId="{B9A1A0DA-E186-40A4-A99B-F10A3DCCF9D6}" srcId="{A9B5D5FD-0DEF-4E6E-B93D-A3B1488A4D0C}" destId="{0338EC68-AC47-4B5B-B56B-C11AAF680D22}" srcOrd="0" destOrd="0" parTransId="{83038150-7000-4DDA-9042-142E9FADEAD0}" sibTransId="{11FA7484-0A07-429D-A60D-1EF333E70CDB}"/>
    <dgm:cxn modelId="{63682CAC-7258-44EF-9025-B305850F49CA}" type="presOf" srcId="{249934D2-AAB6-47E0-96FB-8E84C1358EA4}" destId="{C7A42D29-99CF-4C8F-A085-191542F02CDF}" srcOrd="0" destOrd="0" presId="urn:diagrams.loki3.com/BracketList"/>
    <dgm:cxn modelId="{35A0C0E4-1686-40D9-832B-61EDA85258E8}" type="presOf" srcId="{86F2BEE6-0D59-4276-990F-85F91ACF8145}" destId="{4160304D-2FA3-4300-A1DA-EAEF8341E073}" srcOrd="0" destOrd="0" presId="urn:diagrams.loki3.com/BracketList"/>
    <dgm:cxn modelId="{C33E4485-BFB3-498C-A9E3-8563660CDE69}" srcId="{A9B5D5FD-0DEF-4E6E-B93D-A3B1488A4D0C}" destId="{5DFE037E-E73B-49CD-9369-871536F9CAC7}" srcOrd="1" destOrd="0" parTransId="{66748305-32F6-4118-8E93-F2A884B61E14}" sibTransId="{EA95C576-DAF4-4125-BA0F-59245F9C94AD}"/>
    <dgm:cxn modelId="{06A6CEA1-BF6B-453E-A191-BDAD7CCA1177}" srcId="{0338EC68-AC47-4B5B-B56B-C11AAF680D22}" destId="{1350AA1D-72E5-494D-9D47-A3F6776346AA}" srcOrd="0" destOrd="0" parTransId="{175B5F98-1DD8-4E94-A114-C85E54423C1C}" sibTransId="{3B5149C0-1B24-479C-9897-96B03C70CB0D}"/>
    <dgm:cxn modelId="{9AE137F9-84C6-4791-BCFC-D6BEAC62409A}" type="presOf" srcId="{0338EC68-AC47-4B5B-B56B-C11AAF680D22}" destId="{DC14D80A-ABA8-4147-941D-F67DDF504976}" srcOrd="0" destOrd="0" presId="urn:diagrams.loki3.com/BracketList"/>
    <dgm:cxn modelId="{362109D3-EBA7-42C9-983E-EF2F8CE58F5E}" type="presOf" srcId="{1350AA1D-72E5-494D-9D47-A3F6776346AA}" destId="{B08106BF-12E4-444C-A37F-C0F80127A089}" srcOrd="0" destOrd="0" presId="urn:diagrams.loki3.com/BracketList"/>
    <dgm:cxn modelId="{3AC7251C-D09B-403D-B645-8BA08FD7A259}" srcId="{249934D2-AAB6-47E0-96FB-8E84C1358EA4}" destId="{86F2BEE6-0D59-4276-990F-85F91ACF8145}" srcOrd="0" destOrd="0" parTransId="{5332A259-2895-49B0-B7DC-1F0D29E5671E}" sibTransId="{593A1D01-2624-4779-A1DA-59034C40267E}"/>
    <dgm:cxn modelId="{5920695D-52C0-4142-A49D-B793FE9892AA}" type="presOf" srcId="{5DFE037E-E73B-49CD-9369-871536F9CAC7}" destId="{0E399798-63F6-4A84-9EAC-7F76914E08A5}" srcOrd="0" destOrd="0" presId="urn:diagrams.loki3.com/BracketList"/>
    <dgm:cxn modelId="{3295726C-663E-4AC8-BE95-9124D3858D26}" srcId="{A9B5D5FD-0DEF-4E6E-B93D-A3B1488A4D0C}" destId="{249934D2-AAB6-47E0-96FB-8E84C1358EA4}" srcOrd="2" destOrd="0" parTransId="{E9DE9F1C-2AC3-4358-94B3-09708642DCF4}" sibTransId="{75728B8F-D6F3-4824-8DCA-0FCCE7C001D9}"/>
    <dgm:cxn modelId="{0A23E164-CFD1-4289-8443-5C94DD91A696}" type="presParOf" srcId="{ED1A3B60-3718-47E2-B3F5-FF25BC367D52}" destId="{8F6E1C99-0B41-4E1F-BB5B-74637D346AB5}" srcOrd="0" destOrd="0" presId="urn:diagrams.loki3.com/BracketList"/>
    <dgm:cxn modelId="{2569BC0C-3E6E-4942-B477-E9EC13A81626}" type="presParOf" srcId="{8F6E1C99-0B41-4E1F-BB5B-74637D346AB5}" destId="{DC14D80A-ABA8-4147-941D-F67DDF504976}" srcOrd="0" destOrd="0" presId="urn:diagrams.loki3.com/BracketList"/>
    <dgm:cxn modelId="{D621DE31-1D8C-4516-9386-86EC8E6BE659}" type="presParOf" srcId="{8F6E1C99-0B41-4E1F-BB5B-74637D346AB5}" destId="{E8965391-CC14-4ECE-91BB-4A9FA386AF57}" srcOrd="1" destOrd="0" presId="urn:diagrams.loki3.com/BracketList"/>
    <dgm:cxn modelId="{ACBC0181-7A96-4FAA-9D68-C1F21F4A977C}" type="presParOf" srcId="{8F6E1C99-0B41-4E1F-BB5B-74637D346AB5}" destId="{6295F1F6-F5C9-4EE7-8DAD-0FC6202E6EE2}" srcOrd="2" destOrd="0" presId="urn:diagrams.loki3.com/BracketList"/>
    <dgm:cxn modelId="{B4C33098-223C-4132-85CF-9491800753B2}" type="presParOf" srcId="{8F6E1C99-0B41-4E1F-BB5B-74637D346AB5}" destId="{B08106BF-12E4-444C-A37F-C0F80127A089}" srcOrd="3" destOrd="0" presId="urn:diagrams.loki3.com/BracketList"/>
    <dgm:cxn modelId="{088D8CF3-1210-4B45-8857-BC1BAE1BE138}" type="presParOf" srcId="{ED1A3B60-3718-47E2-B3F5-FF25BC367D52}" destId="{DA62F28A-40DF-4327-A709-1ECB2CF61CDF}" srcOrd="1" destOrd="0" presId="urn:diagrams.loki3.com/BracketList"/>
    <dgm:cxn modelId="{64494F0D-9142-4174-9678-752FDD73A348}" type="presParOf" srcId="{ED1A3B60-3718-47E2-B3F5-FF25BC367D52}" destId="{752548DB-EDEC-408F-8D44-81C8396FC5FB}" srcOrd="2" destOrd="0" presId="urn:diagrams.loki3.com/BracketList"/>
    <dgm:cxn modelId="{03C85D32-7D77-44A0-94C0-848911FC5393}" type="presParOf" srcId="{752548DB-EDEC-408F-8D44-81C8396FC5FB}" destId="{0E399798-63F6-4A84-9EAC-7F76914E08A5}" srcOrd="0" destOrd="0" presId="urn:diagrams.loki3.com/BracketList"/>
    <dgm:cxn modelId="{3666AF5D-5602-4B63-AA77-7014A57587AC}" type="presParOf" srcId="{752548DB-EDEC-408F-8D44-81C8396FC5FB}" destId="{8D8EFB3E-3F3E-4224-9F68-65DA8E0804C9}" srcOrd="1" destOrd="0" presId="urn:diagrams.loki3.com/BracketList"/>
    <dgm:cxn modelId="{02099AF8-5DDE-4C3B-A290-2E3ED5F9874B}" type="presParOf" srcId="{752548DB-EDEC-408F-8D44-81C8396FC5FB}" destId="{66700D7C-5449-4866-B04B-43A07891C4C1}" srcOrd="2" destOrd="0" presId="urn:diagrams.loki3.com/BracketList"/>
    <dgm:cxn modelId="{904A035A-1D3C-41A5-89C8-175C8C487697}" type="presParOf" srcId="{ED1A3B60-3718-47E2-B3F5-FF25BC367D52}" destId="{96E031B1-65C3-4BE4-A214-682FFDA5483F}" srcOrd="3" destOrd="0" presId="urn:diagrams.loki3.com/BracketList"/>
    <dgm:cxn modelId="{7020971C-49ED-4959-A464-52056665C425}" type="presParOf" srcId="{ED1A3B60-3718-47E2-B3F5-FF25BC367D52}" destId="{82275BFF-A154-4F95-A8DC-877C6846B9F2}" srcOrd="4" destOrd="0" presId="urn:diagrams.loki3.com/BracketList"/>
    <dgm:cxn modelId="{FE81E8CA-FD55-4183-A8A8-034163D55887}" type="presParOf" srcId="{82275BFF-A154-4F95-A8DC-877C6846B9F2}" destId="{C7A42D29-99CF-4C8F-A085-191542F02CDF}" srcOrd="0" destOrd="0" presId="urn:diagrams.loki3.com/BracketList"/>
    <dgm:cxn modelId="{E7A982E1-721B-4D54-976E-E713F6C163B5}" type="presParOf" srcId="{82275BFF-A154-4F95-A8DC-877C6846B9F2}" destId="{721706C7-B3CB-44A6-A118-069359ADFC7D}" srcOrd="1" destOrd="0" presId="urn:diagrams.loki3.com/BracketList"/>
    <dgm:cxn modelId="{6F2BBC84-2082-4958-820F-5B1DD5B49DF1}" type="presParOf" srcId="{82275BFF-A154-4F95-A8DC-877C6846B9F2}" destId="{C5497B02-9D85-402C-9F78-307EE7E4DC44}" srcOrd="2" destOrd="0" presId="urn:diagrams.loki3.com/BracketList"/>
    <dgm:cxn modelId="{E8D659E1-54E4-4F62-8D05-2ED8A16DBD11}" type="presParOf" srcId="{82275BFF-A154-4F95-A8DC-877C6846B9F2}" destId="{4160304D-2FA3-4300-A1DA-EAEF8341E07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5D5FD-0DEF-4E6E-B93D-A3B1488A4D0C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0338EC68-AC47-4B5B-B56B-C11AAF680D22}">
      <dgm:prSet phldrT="[Text]" custT="1"/>
      <dgm:spPr/>
      <dgm:t>
        <a:bodyPr/>
        <a:lstStyle/>
        <a:p>
          <a:r>
            <a:rPr lang="en-US" sz="3200" dirty="0" err="1" smtClean="0"/>
            <a:t>Kimiawi</a:t>
          </a:r>
          <a:endParaRPr lang="id-ID" sz="3200" dirty="0"/>
        </a:p>
      </dgm:t>
    </dgm:pt>
    <dgm:pt modelId="{83038150-7000-4DDA-9042-142E9FADEAD0}" type="parTrans" cxnId="{B9A1A0DA-E186-40A4-A99B-F10A3DCCF9D6}">
      <dgm:prSet/>
      <dgm:spPr/>
      <dgm:t>
        <a:bodyPr/>
        <a:lstStyle/>
        <a:p>
          <a:endParaRPr lang="id-ID" sz="4000"/>
        </a:p>
      </dgm:t>
    </dgm:pt>
    <dgm:pt modelId="{11FA7484-0A07-429D-A60D-1EF333E70CDB}" type="sibTrans" cxnId="{B9A1A0DA-E186-40A4-A99B-F10A3DCCF9D6}">
      <dgm:prSet/>
      <dgm:spPr/>
      <dgm:t>
        <a:bodyPr/>
        <a:lstStyle/>
        <a:p>
          <a:endParaRPr lang="id-ID" sz="4000"/>
        </a:p>
      </dgm:t>
    </dgm:pt>
    <dgm:pt modelId="{1350AA1D-72E5-494D-9D47-A3F6776346AA}">
      <dgm:prSet phldrT="[Text]" custT="1"/>
      <dgm:spPr/>
      <dgm:t>
        <a:bodyPr/>
        <a:lstStyle/>
        <a:p>
          <a:r>
            <a:rPr lang="en-US" sz="3200" dirty="0" smtClean="0"/>
            <a:t>pH </a:t>
          </a:r>
          <a:r>
            <a:rPr lang="en-US" sz="3200" dirty="0" err="1" smtClean="0"/>
            <a:t>rendah</a:t>
          </a:r>
          <a:r>
            <a:rPr lang="en-US" sz="3200" dirty="0" smtClean="0"/>
            <a:t> (</a:t>
          </a:r>
          <a:r>
            <a:rPr lang="en-US" sz="3200" dirty="0" err="1" smtClean="0"/>
            <a:t>asam</a:t>
          </a:r>
          <a:r>
            <a:rPr lang="en-US" sz="3200" dirty="0" smtClean="0"/>
            <a:t>), </a:t>
          </a:r>
          <a:r>
            <a:rPr lang="en-US" sz="3200" dirty="0" err="1" smtClean="0"/>
            <a:t>enzim</a:t>
          </a:r>
          <a:r>
            <a:rPr lang="en-US" sz="3200" dirty="0" smtClean="0"/>
            <a:t> (pepsin)</a:t>
          </a:r>
          <a:endParaRPr lang="id-ID" sz="3200" dirty="0"/>
        </a:p>
      </dgm:t>
    </dgm:pt>
    <dgm:pt modelId="{175B5F98-1DD8-4E94-A114-C85E54423C1C}" type="parTrans" cxnId="{06A6CEA1-BF6B-453E-A191-BDAD7CCA1177}">
      <dgm:prSet/>
      <dgm:spPr/>
      <dgm:t>
        <a:bodyPr/>
        <a:lstStyle/>
        <a:p>
          <a:endParaRPr lang="id-ID" sz="4000"/>
        </a:p>
      </dgm:t>
    </dgm:pt>
    <dgm:pt modelId="{3B5149C0-1B24-479C-9897-96B03C70CB0D}" type="sibTrans" cxnId="{06A6CEA1-BF6B-453E-A191-BDAD7CCA1177}">
      <dgm:prSet/>
      <dgm:spPr/>
      <dgm:t>
        <a:bodyPr/>
        <a:lstStyle/>
        <a:p>
          <a:endParaRPr lang="id-ID" sz="4000"/>
        </a:p>
      </dgm:t>
    </dgm:pt>
    <dgm:pt modelId="{249934D2-AAB6-47E0-96FB-8E84C1358EA4}">
      <dgm:prSet phldrT="[Text]" custT="1"/>
      <dgm:spPr/>
      <dgm:t>
        <a:bodyPr/>
        <a:lstStyle/>
        <a:p>
          <a:r>
            <a:rPr lang="en-US" sz="3200" dirty="0" err="1" smtClean="0"/>
            <a:t>Biologis</a:t>
          </a:r>
          <a:endParaRPr lang="id-ID" sz="3200" dirty="0"/>
        </a:p>
      </dgm:t>
    </dgm:pt>
    <dgm:pt modelId="{E9DE9F1C-2AC3-4358-94B3-09708642DCF4}" type="parTrans" cxnId="{3295726C-663E-4AC8-BE95-9124D3858D26}">
      <dgm:prSet/>
      <dgm:spPr/>
      <dgm:t>
        <a:bodyPr/>
        <a:lstStyle/>
        <a:p>
          <a:endParaRPr lang="id-ID" sz="4000"/>
        </a:p>
      </dgm:t>
    </dgm:pt>
    <dgm:pt modelId="{75728B8F-D6F3-4824-8DCA-0FCCE7C001D9}" type="sibTrans" cxnId="{3295726C-663E-4AC8-BE95-9124D3858D26}">
      <dgm:prSet/>
      <dgm:spPr/>
      <dgm:t>
        <a:bodyPr/>
        <a:lstStyle/>
        <a:p>
          <a:endParaRPr lang="id-ID" sz="4000"/>
        </a:p>
      </dgm:t>
    </dgm:pt>
    <dgm:pt modelId="{86F2BEE6-0D59-4276-990F-85F91ACF8145}">
      <dgm:prSet phldrT="[Text]" custT="1"/>
      <dgm:spPr/>
      <dgm:t>
        <a:bodyPr/>
        <a:lstStyle/>
        <a:p>
          <a:r>
            <a:rPr lang="en-US" sz="3200" dirty="0" err="1" smtClean="0"/>
            <a:t>Adanya</a:t>
          </a:r>
          <a:r>
            <a:rPr lang="en-US" sz="3200" dirty="0" smtClean="0"/>
            <a:t> </a:t>
          </a:r>
          <a:r>
            <a:rPr lang="en-US" sz="3200" dirty="0" err="1" smtClean="0"/>
            <a:t>mikroba</a:t>
          </a:r>
          <a:r>
            <a:rPr lang="en-US" sz="3200" dirty="0" smtClean="0"/>
            <a:t> normal</a:t>
          </a:r>
          <a:endParaRPr lang="id-ID" sz="3200" dirty="0"/>
        </a:p>
      </dgm:t>
    </dgm:pt>
    <dgm:pt modelId="{5332A259-2895-49B0-B7DC-1F0D29E5671E}" type="parTrans" cxnId="{3AC7251C-D09B-403D-B645-8BA08FD7A259}">
      <dgm:prSet/>
      <dgm:spPr/>
      <dgm:t>
        <a:bodyPr/>
        <a:lstStyle/>
        <a:p>
          <a:endParaRPr lang="id-ID" sz="4000"/>
        </a:p>
      </dgm:t>
    </dgm:pt>
    <dgm:pt modelId="{593A1D01-2624-4779-A1DA-59034C40267E}" type="sibTrans" cxnId="{3AC7251C-D09B-403D-B645-8BA08FD7A259}">
      <dgm:prSet/>
      <dgm:spPr/>
      <dgm:t>
        <a:bodyPr/>
        <a:lstStyle/>
        <a:p>
          <a:endParaRPr lang="id-ID" sz="4000"/>
        </a:p>
      </dgm:t>
    </dgm:pt>
    <dgm:pt modelId="{5DFE037E-E73B-49CD-9369-871536F9CAC7}">
      <dgm:prSet custT="1"/>
      <dgm:spPr/>
      <dgm:t>
        <a:bodyPr/>
        <a:lstStyle/>
        <a:p>
          <a:endParaRPr lang="id-ID" sz="4000"/>
        </a:p>
      </dgm:t>
    </dgm:pt>
    <dgm:pt modelId="{66748305-32F6-4118-8E93-F2A884B61E14}" type="parTrans" cxnId="{C33E4485-BFB3-498C-A9E3-8563660CDE69}">
      <dgm:prSet/>
      <dgm:spPr/>
      <dgm:t>
        <a:bodyPr/>
        <a:lstStyle/>
        <a:p>
          <a:endParaRPr lang="id-ID" sz="4000"/>
        </a:p>
      </dgm:t>
    </dgm:pt>
    <dgm:pt modelId="{EA95C576-DAF4-4125-BA0F-59245F9C94AD}" type="sibTrans" cxnId="{C33E4485-BFB3-498C-A9E3-8563660CDE69}">
      <dgm:prSet/>
      <dgm:spPr/>
      <dgm:t>
        <a:bodyPr/>
        <a:lstStyle/>
        <a:p>
          <a:endParaRPr lang="id-ID" sz="4000"/>
        </a:p>
      </dgm:t>
    </dgm:pt>
    <dgm:pt modelId="{ED1A3B60-3718-47E2-B3F5-FF25BC367D52}" type="pres">
      <dgm:prSet presAssocID="{A9B5D5FD-0DEF-4E6E-B93D-A3B1488A4D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F6E1C99-0B41-4E1F-BB5B-74637D346AB5}" type="pres">
      <dgm:prSet presAssocID="{0338EC68-AC47-4B5B-B56B-C11AAF680D22}" presName="linNode" presStyleCnt="0"/>
      <dgm:spPr/>
      <dgm:t>
        <a:bodyPr/>
        <a:lstStyle/>
        <a:p>
          <a:endParaRPr lang="id-ID"/>
        </a:p>
      </dgm:t>
    </dgm:pt>
    <dgm:pt modelId="{DC14D80A-ABA8-4147-941D-F67DDF504976}" type="pres">
      <dgm:prSet presAssocID="{0338EC68-AC47-4B5B-B56B-C11AAF680D22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965391-CC14-4ECE-91BB-4A9FA386AF57}" type="pres">
      <dgm:prSet presAssocID="{0338EC68-AC47-4B5B-B56B-C11AAF680D22}" presName="bracket" presStyleLbl="parChTrans1D1" presStyleIdx="0" presStyleCnt="3" custScaleY="58717" custLinFactNeighborY="-3138"/>
      <dgm:spPr/>
      <dgm:t>
        <a:bodyPr/>
        <a:lstStyle/>
        <a:p>
          <a:endParaRPr lang="id-ID"/>
        </a:p>
      </dgm:t>
    </dgm:pt>
    <dgm:pt modelId="{6295F1F6-F5C9-4EE7-8DAD-0FC6202E6EE2}" type="pres">
      <dgm:prSet presAssocID="{0338EC68-AC47-4B5B-B56B-C11AAF680D22}" presName="spH" presStyleCnt="0"/>
      <dgm:spPr/>
      <dgm:t>
        <a:bodyPr/>
        <a:lstStyle/>
        <a:p>
          <a:endParaRPr lang="id-ID"/>
        </a:p>
      </dgm:t>
    </dgm:pt>
    <dgm:pt modelId="{B08106BF-12E4-444C-A37F-C0F80127A089}" type="pres">
      <dgm:prSet presAssocID="{0338EC68-AC47-4B5B-B56B-C11AAF680D22}" presName="desTx" presStyleLbl="node1" presStyleIdx="0" presStyleCnt="2" custScaleY="57898" custLinFactNeighborX="0" custLinFactNeighborY="-28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62F28A-40DF-4327-A709-1ECB2CF61CDF}" type="pres">
      <dgm:prSet presAssocID="{11FA7484-0A07-429D-A60D-1EF333E70CDB}" presName="spV" presStyleCnt="0"/>
      <dgm:spPr/>
      <dgm:t>
        <a:bodyPr/>
        <a:lstStyle/>
        <a:p>
          <a:endParaRPr lang="id-ID"/>
        </a:p>
      </dgm:t>
    </dgm:pt>
    <dgm:pt modelId="{752548DB-EDEC-408F-8D44-81C8396FC5FB}" type="pres">
      <dgm:prSet presAssocID="{5DFE037E-E73B-49CD-9369-871536F9CAC7}" presName="linNode" presStyleCnt="0"/>
      <dgm:spPr/>
      <dgm:t>
        <a:bodyPr/>
        <a:lstStyle/>
        <a:p>
          <a:endParaRPr lang="id-ID"/>
        </a:p>
      </dgm:t>
    </dgm:pt>
    <dgm:pt modelId="{0E399798-63F6-4A84-9EAC-7F76914E08A5}" type="pres">
      <dgm:prSet presAssocID="{5DFE037E-E73B-49CD-9369-871536F9CAC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8EFB3E-3F3E-4224-9F68-65DA8E0804C9}" type="pres">
      <dgm:prSet presAssocID="{5DFE037E-E73B-49CD-9369-871536F9CAC7}" presName="bracket" presStyleLbl="parChTrans1D1" presStyleIdx="1" presStyleCnt="3" custScaleY="70394" custLinFactNeighborY="-41076"/>
      <dgm:spPr/>
      <dgm:t>
        <a:bodyPr/>
        <a:lstStyle/>
        <a:p>
          <a:endParaRPr lang="id-ID"/>
        </a:p>
      </dgm:t>
    </dgm:pt>
    <dgm:pt modelId="{66700D7C-5449-4866-B04B-43A07891C4C1}" type="pres">
      <dgm:prSet presAssocID="{5DFE037E-E73B-49CD-9369-871536F9CAC7}" presName="spH" presStyleCnt="0"/>
      <dgm:spPr/>
      <dgm:t>
        <a:bodyPr/>
        <a:lstStyle/>
        <a:p>
          <a:endParaRPr lang="id-ID"/>
        </a:p>
      </dgm:t>
    </dgm:pt>
    <dgm:pt modelId="{96E031B1-65C3-4BE4-A214-682FFDA5483F}" type="pres">
      <dgm:prSet presAssocID="{EA95C576-DAF4-4125-BA0F-59245F9C94AD}" presName="spV" presStyleCnt="0"/>
      <dgm:spPr/>
      <dgm:t>
        <a:bodyPr/>
        <a:lstStyle/>
        <a:p>
          <a:endParaRPr lang="id-ID"/>
        </a:p>
      </dgm:t>
    </dgm:pt>
    <dgm:pt modelId="{82275BFF-A154-4F95-A8DC-877C6846B9F2}" type="pres">
      <dgm:prSet presAssocID="{249934D2-AAB6-47E0-96FB-8E84C1358EA4}" presName="linNode" presStyleCnt="0"/>
      <dgm:spPr/>
      <dgm:t>
        <a:bodyPr/>
        <a:lstStyle/>
        <a:p>
          <a:endParaRPr lang="id-ID"/>
        </a:p>
      </dgm:t>
    </dgm:pt>
    <dgm:pt modelId="{C7A42D29-99CF-4C8F-A085-191542F02CDF}" type="pres">
      <dgm:prSet presAssocID="{249934D2-AAB6-47E0-96FB-8E84C1358EA4}" presName="parTx" presStyleLbl="revTx" presStyleIdx="2" presStyleCnt="3" custLinFactNeighborX="-2520" custLinFactNeighborY="-7739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1706C7-B3CB-44A6-A118-069359ADFC7D}" type="pres">
      <dgm:prSet presAssocID="{249934D2-AAB6-47E0-96FB-8E84C1358EA4}" presName="bracket" presStyleLbl="parChTrans1D1" presStyleIdx="2" presStyleCnt="3" custScaleY="65104" custLinFactNeighborY="-76414"/>
      <dgm:spPr/>
      <dgm:t>
        <a:bodyPr/>
        <a:lstStyle/>
        <a:p>
          <a:endParaRPr lang="id-ID"/>
        </a:p>
      </dgm:t>
    </dgm:pt>
    <dgm:pt modelId="{C5497B02-9D85-402C-9F78-307EE7E4DC44}" type="pres">
      <dgm:prSet presAssocID="{249934D2-AAB6-47E0-96FB-8E84C1358EA4}" presName="spH" presStyleCnt="0"/>
      <dgm:spPr/>
      <dgm:t>
        <a:bodyPr/>
        <a:lstStyle/>
        <a:p>
          <a:endParaRPr lang="id-ID"/>
        </a:p>
      </dgm:t>
    </dgm:pt>
    <dgm:pt modelId="{4160304D-2FA3-4300-A1DA-EAEF8341E073}" type="pres">
      <dgm:prSet presAssocID="{249934D2-AAB6-47E0-96FB-8E84C1358EA4}" presName="desTx" presStyleLbl="node1" presStyleIdx="1" presStyleCnt="2" custScaleY="60775" custLinFactNeighborX="0" custLinFactNeighborY="-774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0F957D8-9F50-48BB-BC0B-D8F487A27AB0}" type="presOf" srcId="{249934D2-AAB6-47E0-96FB-8E84C1358EA4}" destId="{C7A42D29-99CF-4C8F-A085-191542F02CDF}" srcOrd="0" destOrd="0" presId="urn:diagrams.loki3.com/BracketList"/>
    <dgm:cxn modelId="{B9A1A0DA-E186-40A4-A99B-F10A3DCCF9D6}" srcId="{A9B5D5FD-0DEF-4E6E-B93D-A3B1488A4D0C}" destId="{0338EC68-AC47-4B5B-B56B-C11AAF680D22}" srcOrd="0" destOrd="0" parTransId="{83038150-7000-4DDA-9042-142E9FADEAD0}" sibTransId="{11FA7484-0A07-429D-A60D-1EF333E70CDB}"/>
    <dgm:cxn modelId="{C33E4485-BFB3-498C-A9E3-8563660CDE69}" srcId="{A9B5D5FD-0DEF-4E6E-B93D-A3B1488A4D0C}" destId="{5DFE037E-E73B-49CD-9369-871536F9CAC7}" srcOrd="1" destOrd="0" parTransId="{66748305-32F6-4118-8E93-F2A884B61E14}" sibTransId="{EA95C576-DAF4-4125-BA0F-59245F9C94AD}"/>
    <dgm:cxn modelId="{2265CAA2-7CCB-4739-85A4-1852CF3B003F}" type="presOf" srcId="{1350AA1D-72E5-494D-9D47-A3F6776346AA}" destId="{B08106BF-12E4-444C-A37F-C0F80127A089}" srcOrd="0" destOrd="0" presId="urn:diagrams.loki3.com/BracketList"/>
    <dgm:cxn modelId="{06A6CEA1-BF6B-453E-A191-BDAD7CCA1177}" srcId="{0338EC68-AC47-4B5B-B56B-C11AAF680D22}" destId="{1350AA1D-72E5-494D-9D47-A3F6776346AA}" srcOrd="0" destOrd="0" parTransId="{175B5F98-1DD8-4E94-A114-C85E54423C1C}" sibTransId="{3B5149C0-1B24-479C-9897-96B03C70CB0D}"/>
    <dgm:cxn modelId="{AFD05D59-91FB-4A4C-9D19-D2D871E6C823}" type="presOf" srcId="{A9B5D5FD-0DEF-4E6E-B93D-A3B1488A4D0C}" destId="{ED1A3B60-3718-47E2-B3F5-FF25BC367D52}" srcOrd="0" destOrd="0" presId="urn:diagrams.loki3.com/BracketList"/>
    <dgm:cxn modelId="{3EBCD138-D543-4140-9F85-97C89DE52ADD}" type="presOf" srcId="{0338EC68-AC47-4B5B-B56B-C11AAF680D22}" destId="{DC14D80A-ABA8-4147-941D-F67DDF504976}" srcOrd="0" destOrd="0" presId="urn:diagrams.loki3.com/BracketList"/>
    <dgm:cxn modelId="{3AC7251C-D09B-403D-B645-8BA08FD7A259}" srcId="{249934D2-AAB6-47E0-96FB-8E84C1358EA4}" destId="{86F2BEE6-0D59-4276-990F-85F91ACF8145}" srcOrd="0" destOrd="0" parTransId="{5332A259-2895-49B0-B7DC-1F0D29E5671E}" sibTransId="{593A1D01-2624-4779-A1DA-59034C40267E}"/>
    <dgm:cxn modelId="{3295726C-663E-4AC8-BE95-9124D3858D26}" srcId="{A9B5D5FD-0DEF-4E6E-B93D-A3B1488A4D0C}" destId="{249934D2-AAB6-47E0-96FB-8E84C1358EA4}" srcOrd="2" destOrd="0" parTransId="{E9DE9F1C-2AC3-4358-94B3-09708642DCF4}" sibTransId="{75728B8F-D6F3-4824-8DCA-0FCCE7C001D9}"/>
    <dgm:cxn modelId="{B2A444A4-3A82-4616-BFF6-3209CF2CA2CD}" type="presOf" srcId="{86F2BEE6-0D59-4276-990F-85F91ACF8145}" destId="{4160304D-2FA3-4300-A1DA-EAEF8341E073}" srcOrd="0" destOrd="0" presId="urn:diagrams.loki3.com/BracketList"/>
    <dgm:cxn modelId="{31F24DD8-34E8-4250-BA59-8D901C721E9C}" type="presOf" srcId="{5DFE037E-E73B-49CD-9369-871536F9CAC7}" destId="{0E399798-63F6-4A84-9EAC-7F76914E08A5}" srcOrd="0" destOrd="0" presId="urn:diagrams.loki3.com/BracketList"/>
    <dgm:cxn modelId="{2653FCBE-124E-48ED-983A-D5011F288D11}" type="presParOf" srcId="{ED1A3B60-3718-47E2-B3F5-FF25BC367D52}" destId="{8F6E1C99-0B41-4E1F-BB5B-74637D346AB5}" srcOrd="0" destOrd="0" presId="urn:diagrams.loki3.com/BracketList"/>
    <dgm:cxn modelId="{84EB1A73-7CEF-4053-9498-1239109BB283}" type="presParOf" srcId="{8F6E1C99-0B41-4E1F-BB5B-74637D346AB5}" destId="{DC14D80A-ABA8-4147-941D-F67DDF504976}" srcOrd="0" destOrd="0" presId="urn:diagrams.loki3.com/BracketList"/>
    <dgm:cxn modelId="{3299633D-C27C-491F-927D-89173CD5F152}" type="presParOf" srcId="{8F6E1C99-0B41-4E1F-BB5B-74637D346AB5}" destId="{E8965391-CC14-4ECE-91BB-4A9FA386AF57}" srcOrd="1" destOrd="0" presId="urn:diagrams.loki3.com/BracketList"/>
    <dgm:cxn modelId="{ADBAF972-AB85-4B39-BE5E-7CD80E384E06}" type="presParOf" srcId="{8F6E1C99-0B41-4E1F-BB5B-74637D346AB5}" destId="{6295F1F6-F5C9-4EE7-8DAD-0FC6202E6EE2}" srcOrd="2" destOrd="0" presId="urn:diagrams.loki3.com/BracketList"/>
    <dgm:cxn modelId="{66B03F45-557B-4C46-AA92-6B483312A656}" type="presParOf" srcId="{8F6E1C99-0B41-4E1F-BB5B-74637D346AB5}" destId="{B08106BF-12E4-444C-A37F-C0F80127A089}" srcOrd="3" destOrd="0" presId="urn:diagrams.loki3.com/BracketList"/>
    <dgm:cxn modelId="{D676AD70-622E-4B96-8D69-645E23BF2A78}" type="presParOf" srcId="{ED1A3B60-3718-47E2-B3F5-FF25BC367D52}" destId="{DA62F28A-40DF-4327-A709-1ECB2CF61CDF}" srcOrd="1" destOrd="0" presId="urn:diagrams.loki3.com/BracketList"/>
    <dgm:cxn modelId="{821CA110-72BD-4027-94C0-2E1A0BC3CA1C}" type="presParOf" srcId="{ED1A3B60-3718-47E2-B3F5-FF25BC367D52}" destId="{752548DB-EDEC-408F-8D44-81C8396FC5FB}" srcOrd="2" destOrd="0" presId="urn:diagrams.loki3.com/BracketList"/>
    <dgm:cxn modelId="{7A93874B-6C65-4C79-A2DF-A2BD599ACDF7}" type="presParOf" srcId="{752548DB-EDEC-408F-8D44-81C8396FC5FB}" destId="{0E399798-63F6-4A84-9EAC-7F76914E08A5}" srcOrd="0" destOrd="0" presId="urn:diagrams.loki3.com/BracketList"/>
    <dgm:cxn modelId="{2C2D0A76-975F-42DE-BA65-F2FC370FEE1A}" type="presParOf" srcId="{752548DB-EDEC-408F-8D44-81C8396FC5FB}" destId="{8D8EFB3E-3F3E-4224-9F68-65DA8E0804C9}" srcOrd="1" destOrd="0" presId="urn:diagrams.loki3.com/BracketList"/>
    <dgm:cxn modelId="{9ECBCE52-6CAD-4916-8178-72FF7819E853}" type="presParOf" srcId="{752548DB-EDEC-408F-8D44-81C8396FC5FB}" destId="{66700D7C-5449-4866-B04B-43A07891C4C1}" srcOrd="2" destOrd="0" presId="urn:diagrams.loki3.com/BracketList"/>
    <dgm:cxn modelId="{9D95BB10-744B-4ECE-8F29-DE22BF474D65}" type="presParOf" srcId="{ED1A3B60-3718-47E2-B3F5-FF25BC367D52}" destId="{96E031B1-65C3-4BE4-A214-682FFDA5483F}" srcOrd="3" destOrd="0" presId="urn:diagrams.loki3.com/BracketList"/>
    <dgm:cxn modelId="{E8CA6EAA-6899-4B4D-A57F-0408CE937DC8}" type="presParOf" srcId="{ED1A3B60-3718-47E2-B3F5-FF25BC367D52}" destId="{82275BFF-A154-4F95-A8DC-877C6846B9F2}" srcOrd="4" destOrd="0" presId="urn:diagrams.loki3.com/BracketList"/>
    <dgm:cxn modelId="{09D9515A-2F23-4CF9-BA9C-594A6098D89C}" type="presParOf" srcId="{82275BFF-A154-4F95-A8DC-877C6846B9F2}" destId="{C7A42D29-99CF-4C8F-A085-191542F02CDF}" srcOrd="0" destOrd="0" presId="urn:diagrams.loki3.com/BracketList"/>
    <dgm:cxn modelId="{E64A3183-3D33-49E2-9B74-0412007DF155}" type="presParOf" srcId="{82275BFF-A154-4F95-A8DC-877C6846B9F2}" destId="{721706C7-B3CB-44A6-A118-069359ADFC7D}" srcOrd="1" destOrd="0" presId="urn:diagrams.loki3.com/BracketList"/>
    <dgm:cxn modelId="{76917A9B-5511-40BE-9B08-F71BD08A993B}" type="presParOf" srcId="{82275BFF-A154-4F95-A8DC-877C6846B9F2}" destId="{C5497B02-9D85-402C-9F78-307EE7E4DC44}" srcOrd="2" destOrd="0" presId="urn:diagrams.loki3.com/BracketList"/>
    <dgm:cxn modelId="{669055D8-D436-4222-B3C1-B3522740AFAF}" type="presParOf" srcId="{82275BFF-A154-4F95-A8DC-877C6846B9F2}" destId="{4160304D-2FA3-4300-A1DA-EAEF8341E07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5D5FD-0DEF-4E6E-B93D-A3B1488A4D0C}" type="doc">
      <dgm:prSet loTypeId="urn:diagrams.loki3.com/Bracket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id-ID"/>
        </a:p>
      </dgm:t>
    </dgm:pt>
    <dgm:pt modelId="{0338EC68-AC47-4B5B-B56B-C11AAF680D22}">
      <dgm:prSet phldrT="[Text]" custT="1"/>
      <dgm:spPr/>
      <dgm:t>
        <a:bodyPr/>
        <a:lstStyle/>
        <a:p>
          <a:r>
            <a:rPr lang="en-US" sz="3200" dirty="0" err="1" smtClean="0"/>
            <a:t>Kimiawi</a:t>
          </a:r>
          <a:endParaRPr lang="id-ID" sz="3200" dirty="0"/>
        </a:p>
      </dgm:t>
    </dgm:pt>
    <dgm:pt modelId="{83038150-7000-4DDA-9042-142E9FADEAD0}" type="parTrans" cxnId="{B9A1A0DA-E186-40A4-A99B-F10A3DCCF9D6}">
      <dgm:prSet/>
      <dgm:spPr/>
      <dgm:t>
        <a:bodyPr/>
        <a:lstStyle/>
        <a:p>
          <a:endParaRPr lang="id-ID" sz="4000"/>
        </a:p>
      </dgm:t>
    </dgm:pt>
    <dgm:pt modelId="{11FA7484-0A07-429D-A60D-1EF333E70CDB}" type="sibTrans" cxnId="{B9A1A0DA-E186-40A4-A99B-F10A3DCCF9D6}">
      <dgm:prSet/>
      <dgm:spPr/>
      <dgm:t>
        <a:bodyPr/>
        <a:lstStyle/>
        <a:p>
          <a:endParaRPr lang="id-ID" sz="4000"/>
        </a:p>
      </dgm:t>
    </dgm:pt>
    <dgm:pt modelId="{1350AA1D-72E5-494D-9D47-A3F6776346AA}">
      <dgm:prSet phldrT="[Text]" custT="1"/>
      <dgm:spPr/>
      <dgm:t>
        <a:bodyPr/>
        <a:lstStyle/>
        <a:p>
          <a:r>
            <a:rPr lang="en-US" sz="3200" dirty="0" err="1" smtClean="0"/>
            <a:t>Surfaktan</a:t>
          </a:r>
          <a:r>
            <a:rPr lang="en-US" sz="3200" dirty="0" smtClean="0"/>
            <a:t> </a:t>
          </a:r>
          <a:r>
            <a:rPr lang="en-US" sz="3200" dirty="0" err="1" smtClean="0"/>
            <a:t>paru</a:t>
          </a:r>
          <a:endParaRPr lang="id-ID" sz="3200" dirty="0"/>
        </a:p>
      </dgm:t>
    </dgm:pt>
    <dgm:pt modelId="{175B5F98-1DD8-4E94-A114-C85E54423C1C}" type="parTrans" cxnId="{06A6CEA1-BF6B-453E-A191-BDAD7CCA1177}">
      <dgm:prSet/>
      <dgm:spPr/>
      <dgm:t>
        <a:bodyPr/>
        <a:lstStyle/>
        <a:p>
          <a:endParaRPr lang="id-ID" sz="4000"/>
        </a:p>
      </dgm:t>
    </dgm:pt>
    <dgm:pt modelId="{3B5149C0-1B24-479C-9897-96B03C70CB0D}" type="sibTrans" cxnId="{06A6CEA1-BF6B-453E-A191-BDAD7CCA1177}">
      <dgm:prSet/>
      <dgm:spPr/>
      <dgm:t>
        <a:bodyPr/>
        <a:lstStyle/>
        <a:p>
          <a:endParaRPr lang="id-ID" sz="4000"/>
        </a:p>
      </dgm:t>
    </dgm:pt>
    <dgm:pt modelId="{249934D2-AAB6-47E0-96FB-8E84C1358EA4}">
      <dgm:prSet phldrT="[Text]" custT="1"/>
      <dgm:spPr/>
      <dgm:t>
        <a:bodyPr/>
        <a:lstStyle/>
        <a:p>
          <a:r>
            <a:rPr lang="en-US" sz="3200" dirty="0" err="1" smtClean="0"/>
            <a:t>Biologis</a:t>
          </a:r>
          <a:endParaRPr lang="id-ID" sz="3200" dirty="0"/>
        </a:p>
      </dgm:t>
    </dgm:pt>
    <dgm:pt modelId="{E9DE9F1C-2AC3-4358-94B3-09708642DCF4}" type="parTrans" cxnId="{3295726C-663E-4AC8-BE95-9124D3858D26}">
      <dgm:prSet/>
      <dgm:spPr/>
      <dgm:t>
        <a:bodyPr/>
        <a:lstStyle/>
        <a:p>
          <a:endParaRPr lang="id-ID" sz="4000"/>
        </a:p>
      </dgm:t>
    </dgm:pt>
    <dgm:pt modelId="{75728B8F-D6F3-4824-8DCA-0FCCE7C001D9}" type="sibTrans" cxnId="{3295726C-663E-4AC8-BE95-9124D3858D26}">
      <dgm:prSet/>
      <dgm:spPr/>
      <dgm:t>
        <a:bodyPr/>
        <a:lstStyle/>
        <a:p>
          <a:endParaRPr lang="id-ID" sz="4000"/>
        </a:p>
      </dgm:t>
    </dgm:pt>
    <dgm:pt modelId="{86F2BEE6-0D59-4276-990F-85F91ACF8145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Adanya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mikroba</a:t>
          </a:r>
          <a:r>
            <a:rPr lang="en-US" sz="3200" dirty="0" smtClean="0">
              <a:solidFill>
                <a:schemeClr val="tx1"/>
              </a:solidFill>
            </a:rPr>
            <a:t> normal</a:t>
          </a:r>
          <a:endParaRPr lang="id-ID" sz="3200" dirty="0">
            <a:solidFill>
              <a:schemeClr val="tx1"/>
            </a:solidFill>
          </a:endParaRPr>
        </a:p>
      </dgm:t>
    </dgm:pt>
    <dgm:pt modelId="{5332A259-2895-49B0-B7DC-1F0D29E5671E}" type="parTrans" cxnId="{3AC7251C-D09B-403D-B645-8BA08FD7A259}">
      <dgm:prSet/>
      <dgm:spPr/>
      <dgm:t>
        <a:bodyPr/>
        <a:lstStyle/>
        <a:p>
          <a:endParaRPr lang="id-ID" sz="4000"/>
        </a:p>
      </dgm:t>
    </dgm:pt>
    <dgm:pt modelId="{593A1D01-2624-4779-A1DA-59034C40267E}" type="sibTrans" cxnId="{3AC7251C-D09B-403D-B645-8BA08FD7A259}">
      <dgm:prSet/>
      <dgm:spPr/>
      <dgm:t>
        <a:bodyPr/>
        <a:lstStyle/>
        <a:p>
          <a:endParaRPr lang="id-ID" sz="4000"/>
        </a:p>
      </dgm:t>
    </dgm:pt>
    <dgm:pt modelId="{5DFE037E-E73B-49CD-9369-871536F9CAC7}">
      <dgm:prSet custT="1"/>
      <dgm:spPr/>
      <dgm:t>
        <a:bodyPr/>
        <a:lstStyle/>
        <a:p>
          <a:endParaRPr lang="id-ID" sz="4000"/>
        </a:p>
      </dgm:t>
    </dgm:pt>
    <dgm:pt modelId="{66748305-32F6-4118-8E93-F2A884B61E14}" type="parTrans" cxnId="{C33E4485-BFB3-498C-A9E3-8563660CDE69}">
      <dgm:prSet/>
      <dgm:spPr/>
      <dgm:t>
        <a:bodyPr/>
        <a:lstStyle/>
        <a:p>
          <a:endParaRPr lang="id-ID" sz="4000"/>
        </a:p>
      </dgm:t>
    </dgm:pt>
    <dgm:pt modelId="{EA95C576-DAF4-4125-BA0F-59245F9C94AD}" type="sibTrans" cxnId="{C33E4485-BFB3-498C-A9E3-8563660CDE69}">
      <dgm:prSet/>
      <dgm:spPr/>
      <dgm:t>
        <a:bodyPr/>
        <a:lstStyle/>
        <a:p>
          <a:endParaRPr lang="id-ID" sz="4000"/>
        </a:p>
      </dgm:t>
    </dgm:pt>
    <dgm:pt modelId="{ED1A3B60-3718-47E2-B3F5-FF25BC367D52}" type="pres">
      <dgm:prSet presAssocID="{A9B5D5FD-0DEF-4E6E-B93D-A3B1488A4D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F6E1C99-0B41-4E1F-BB5B-74637D346AB5}" type="pres">
      <dgm:prSet presAssocID="{0338EC68-AC47-4B5B-B56B-C11AAF680D22}" presName="linNode" presStyleCnt="0"/>
      <dgm:spPr/>
      <dgm:t>
        <a:bodyPr/>
        <a:lstStyle/>
        <a:p>
          <a:endParaRPr lang="id-ID"/>
        </a:p>
      </dgm:t>
    </dgm:pt>
    <dgm:pt modelId="{DC14D80A-ABA8-4147-941D-F67DDF504976}" type="pres">
      <dgm:prSet presAssocID="{0338EC68-AC47-4B5B-B56B-C11AAF680D22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965391-CC14-4ECE-91BB-4A9FA386AF57}" type="pres">
      <dgm:prSet presAssocID="{0338EC68-AC47-4B5B-B56B-C11AAF680D22}" presName="bracket" presStyleLbl="parChTrans1D1" presStyleIdx="0" presStyleCnt="3" custScaleY="58717" custLinFactNeighborY="-3138"/>
      <dgm:spPr/>
      <dgm:t>
        <a:bodyPr/>
        <a:lstStyle/>
        <a:p>
          <a:endParaRPr lang="id-ID"/>
        </a:p>
      </dgm:t>
    </dgm:pt>
    <dgm:pt modelId="{6295F1F6-F5C9-4EE7-8DAD-0FC6202E6EE2}" type="pres">
      <dgm:prSet presAssocID="{0338EC68-AC47-4B5B-B56B-C11AAF680D22}" presName="spH" presStyleCnt="0"/>
      <dgm:spPr/>
      <dgm:t>
        <a:bodyPr/>
        <a:lstStyle/>
        <a:p>
          <a:endParaRPr lang="id-ID"/>
        </a:p>
      </dgm:t>
    </dgm:pt>
    <dgm:pt modelId="{B08106BF-12E4-444C-A37F-C0F80127A089}" type="pres">
      <dgm:prSet presAssocID="{0338EC68-AC47-4B5B-B56B-C11AAF680D22}" presName="desTx" presStyleLbl="node1" presStyleIdx="0" presStyleCnt="2" custScaleY="57898" custLinFactNeighborX="0" custLinFactNeighborY="-28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62F28A-40DF-4327-A709-1ECB2CF61CDF}" type="pres">
      <dgm:prSet presAssocID="{11FA7484-0A07-429D-A60D-1EF333E70CDB}" presName="spV" presStyleCnt="0"/>
      <dgm:spPr/>
      <dgm:t>
        <a:bodyPr/>
        <a:lstStyle/>
        <a:p>
          <a:endParaRPr lang="id-ID"/>
        </a:p>
      </dgm:t>
    </dgm:pt>
    <dgm:pt modelId="{752548DB-EDEC-408F-8D44-81C8396FC5FB}" type="pres">
      <dgm:prSet presAssocID="{5DFE037E-E73B-49CD-9369-871536F9CAC7}" presName="linNode" presStyleCnt="0"/>
      <dgm:spPr/>
      <dgm:t>
        <a:bodyPr/>
        <a:lstStyle/>
        <a:p>
          <a:endParaRPr lang="id-ID"/>
        </a:p>
      </dgm:t>
    </dgm:pt>
    <dgm:pt modelId="{0E399798-63F6-4A84-9EAC-7F76914E08A5}" type="pres">
      <dgm:prSet presAssocID="{5DFE037E-E73B-49CD-9369-871536F9CAC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8EFB3E-3F3E-4224-9F68-65DA8E0804C9}" type="pres">
      <dgm:prSet presAssocID="{5DFE037E-E73B-49CD-9369-871536F9CAC7}" presName="bracket" presStyleLbl="parChTrans1D1" presStyleIdx="1" presStyleCnt="3" custScaleY="70394" custLinFactNeighborY="-41076"/>
      <dgm:spPr/>
      <dgm:t>
        <a:bodyPr/>
        <a:lstStyle/>
        <a:p>
          <a:endParaRPr lang="id-ID"/>
        </a:p>
      </dgm:t>
    </dgm:pt>
    <dgm:pt modelId="{66700D7C-5449-4866-B04B-43A07891C4C1}" type="pres">
      <dgm:prSet presAssocID="{5DFE037E-E73B-49CD-9369-871536F9CAC7}" presName="spH" presStyleCnt="0"/>
      <dgm:spPr/>
      <dgm:t>
        <a:bodyPr/>
        <a:lstStyle/>
        <a:p>
          <a:endParaRPr lang="id-ID"/>
        </a:p>
      </dgm:t>
    </dgm:pt>
    <dgm:pt modelId="{96E031B1-65C3-4BE4-A214-682FFDA5483F}" type="pres">
      <dgm:prSet presAssocID="{EA95C576-DAF4-4125-BA0F-59245F9C94AD}" presName="spV" presStyleCnt="0"/>
      <dgm:spPr/>
      <dgm:t>
        <a:bodyPr/>
        <a:lstStyle/>
        <a:p>
          <a:endParaRPr lang="id-ID"/>
        </a:p>
      </dgm:t>
    </dgm:pt>
    <dgm:pt modelId="{82275BFF-A154-4F95-A8DC-877C6846B9F2}" type="pres">
      <dgm:prSet presAssocID="{249934D2-AAB6-47E0-96FB-8E84C1358EA4}" presName="linNode" presStyleCnt="0"/>
      <dgm:spPr/>
      <dgm:t>
        <a:bodyPr/>
        <a:lstStyle/>
        <a:p>
          <a:endParaRPr lang="id-ID"/>
        </a:p>
      </dgm:t>
    </dgm:pt>
    <dgm:pt modelId="{C7A42D29-99CF-4C8F-A085-191542F02CDF}" type="pres">
      <dgm:prSet presAssocID="{249934D2-AAB6-47E0-96FB-8E84C1358EA4}" presName="parTx" presStyleLbl="revTx" presStyleIdx="2" presStyleCnt="3" custLinFactNeighborX="-2520" custLinFactNeighborY="-7739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1706C7-B3CB-44A6-A118-069359ADFC7D}" type="pres">
      <dgm:prSet presAssocID="{249934D2-AAB6-47E0-96FB-8E84C1358EA4}" presName="bracket" presStyleLbl="parChTrans1D1" presStyleIdx="2" presStyleCnt="3" custScaleY="65104" custLinFactNeighborY="-76414"/>
      <dgm:spPr/>
      <dgm:t>
        <a:bodyPr/>
        <a:lstStyle/>
        <a:p>
          <a:endParaRPr lang="id-ID"/>
        </a:p>
      </dgm:t>
    </dgm:pt>
    <dgm:pt modelId="{C5497B02-9D85-402C-9F78-307EE7E4DC44}" type="pres">
      <dgm:prSet presAssocID="{249934D2-AAB6-47E0-96FB-8E84C1358EA4}" presName="spH" presStyleCnt="0"/>
      <dgm:spPr/>
      <dgm:t>
        <a:bodyPr/>
        <a:lstStyle/>
        <a:p>
          <a:endParaRPr lang="id-ID"/>
        </a:p>
      </dgm:t>
    </dgm:pt>
    <dgm:pt modelId="{4160304D-2FA3-4300-A1DA-EAEF8341E073}" type="pres">
      <dgm:prSet presAssocID="{249934D2-AAB6-47E0-96FB-8E84C1358EA4}" presName="desTx" presStyleLbl="node1" presStyleIdx="1" presStyleCnt="2" custScaleY="60775" custLinFactNeighborX="0" custLinFactNeighborY="-774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9A1A0DA-E186-40A4-A99B-F10A3DCCF9D6}" srcId="{A9B5D5FD-0DEF-4E6E-B93D-A3B1488A4D0C}" destId="{0338EC68-AC47-4B5B-B56B-C11AAF680D22}" srcOrd="0" destOrd="0" parTransId="{83038150-7000-4DDA-9042-142E9FADEAD0}" sibTransId="{11FA7484-0A07-429D-A60D-1EF333E70CDB}"/>
    <dgm:cxn modelId="{C33E4485-BFB3-498C-A9E3-8563660CDE69}" srcId="{A9B5D5FD-0DEF-4E6E-B93D-A3B1488A4D0C}" destId="{5DFE037E-E73B-49CD-9369-871536F9CAC7}" srcOrd="1" destOrd="0" parTransId="{66748305-32F6-4118-8E93-F2A884B61E14}" sibTransId="{EA95C576-DAF4-4125-BA0F-59245F9C94AD}"/>
    <dgm:cxn modelId="{06A6CEA1-BF6B-453E-A191-BDAD7CCA1177}" srcId="{0338EC68-AC47-4B5B-B56B-C11AAF680D22}" destId="{1350AA1D-72E5-494D-9D47-A3F6776346AA}" srcOrd="0" destOrd="0" parTransId="{175B5F98-1DD8-4E94-A114-C85E54423C1C}" sibTransId="{3B5149C0-1B24-479C-9897-96B03C70CB0D}"/>
    <dgm:cxn modelId="{0D19AD75-56AF-4EC1-B15D-926DB68FCD2A}" type="presOf" srcId="{249934D2-AAB6-47E0-96FB-8E84C1358EA4}" destId="{C7A42D29-99CF-4C8F-A085-191542F02CDF}" srcOrd="0" destOrd="0" presId="urn:diagrams.loki3.com/BracketList"/>
    <dgm:cxn modelId="{BE46C26A-E8A1-4112-B1CE-275C6D1F3FE4}" type="presOf" srcId="{A9B5D5FD-0DEF-4E6E-B93D-A3B1488A4D0C}" destId="{ED1A3B60-3718-47E2-B3F5-FF25BC367D52}" srcOrd="0" destOrd="0" presId="urn:diagrams.loki3.com/BracketList"/>
    <dgm:cxn modelId="{3AC7251C-D09B-403D-B645-8BA08FD7A259}" srcId="{249934D2-AAB6-47E0-96FB-8E84C1358EA4}" destId="{86F2BEE6-0D59-4276-990F-85F91ACF8145}" srcOrd="0" destOrd="0" parTransId="{5332A259-2895-49B0-B7DC-1F0D29E5671E}" sibTransId="{593A1D01-2624-4779-A1DA-59034C40267E}"/>
    <dgm:cxn modelId="{3C6E8A01-D8BF-473C-AACD-E0F53277A5FA}" type="presOf" srcId="{86F2BEE6-0D59-4276-990F-85F91ACF8145}" destId="{4160304D-2FA3-4300-A1DA-EAEF8341E073}" srcOrd="0" destOrd="0" presId="urn:diagrams.loki3.com/BracketList"/>
    <dgm:cxn modelId="{B53CD8FB-3348-4AD4-B4B5-40F182656077}" type="presOf" srcId="{1350AA1D-72E5-494D-9D47-A3F6776346AA}" destId="{B08106BF-12E4-444C-A37F-C0F80127A089}" srcOrd="0" destOrd="0" presId="urn:diagrams.loki3.com/BracketList"/>
    <dgm:cxn modelId="{3295726C-663E-4AC8-BE95-9124D3858D26}" srcId="{A9B5D5FD-0DEF-4E6E-B93D-A3B1488A4D0C}" destId="{249934D2-AAB6-47E0-96FB-8E84C1358EA4}" srcOrd="2" destOrd="0" parTransId="{E9DE9F1C-2AC3-4358-94B3-09708642DCF4}" sibTransId="{75728B8F-D6F3-4824-8DCA-0FCCE7C001D9}"/>
    <dgm:cxn modelId="{A4E926EC-F8E3-4E00-B031-A6A4563DCC76}" type="presOf" srcId="{5DFE037E-E73B-49CD-9369-871536F9CAC7}" destId="{0E399798-63F6-4A84-9EAC-7F76914E08A5}" srcOrd="0" destOrd="0" presId="urn:diagrams.loki3.com/BracketList"/>
    <dgm:cxn modelId="{709256E0-5AB1-416C-B007-1CF853BFC433}" type="presOf" srcId="{0338EC68-AC47-4B5B-B56B-C11AAF680D22}" destId="{DC14D80A-ABA8-4147-941D-F67DDF504976}" srcOrd="0" destOrd="0" presId="urn:diagrams.loki3.com/BracketList"/>
    <dgm:cxn modelId="{8806669F-91A6-451E-ABE2-00C10F319E24}" type="presParOf" srcId="{ED1A3B60-3718-47E2-B3F5-FF25BC367D52}" destId="{8F6E1C99-0B41-4E1F-BB5B-74637D346AB5}" srcOrd="0" destOrd="0" presId="urn:diagrams.loki3.com/BracketList"/>
    <dgm:cxn modelId="{6367A5C9-3CD8-453D-8F15-E013CFDDDFB0}" type="presParOf" srcId="{8F6E1C99-0B41-4E1F-BB5B-74637D346AB5}" destId="{DC14D80A-ABA8-4147-941D-F67DDF504976}" srcOrd="0" destOrd="0" presId="urn:diagrams.loki3.com/BracketList"/>
    <dgm:cxn modelId="{64CEA5AB-73B9-4528-BDFC-DF9625F7EF6A}" type="presParOf" srcId="{8F6E1C99-0B41-4E1F-BB5B-74637D346AB5}" destId="{E8965391-CC14-4ECE-91BB-4A9FA386AF57}" srcOrd="1" destOrd="0" presId="urn:diagrams.loki3.com/BracketList"/>
    <dgm:cxn modelId="{E06670F1-E8BB-44F2-BCA3-75F856550EBE}" type="presParOf" srcId="{8F6E1C99-0B41-4E1F-BB5B-74637D346AB5}" destId="{6295F1F6-F5C9-4EE7-8DAD-0FC6202E6EE2}" srcOrd="2" destOrd="0" presId="urn:diagrams.loki3.com/BracketList"/>
    <dgm:cxn modelId="{CC08381B-3AFA-4D5B-8388-7AC42C1A74BD}" type="presParOf" srcId="{8F6E1C99-0B41-4E1F-BB5B-74637D346AB5}" destId="{B08106BF-12E4-444C-A37F-C0F80127A089}" srcOrd="3" destOrd="0" presId="urn:diagrams.loki3.com/BracketList"/>
    <dgm:cxn modelId="{0AF262B5-CED9-4E1D-AABF-4F028F0359C3}" type="presParOf" srcId="{ED1A3B60-3718-47E2-B3F5-FF25BC367D52}" destId="{DA62F28A-40DF-4327-A709-1ECB2CF61CDF}" srcOrd="1" destOrd="0" presId="urn:diagrams.loki3.com/BracketList"/>
    <dgm:cxn modelId="{F82B24BB-9441-40C5-98FC-AD6058009437}" type="presParOf" srcId="{ED1A3B60-3718-47E2-B3F5-FF25BC367D52}" destId="{752548DB-EDEC-408F-8D44-81C8396FC5FB}" srcOrd="2" destOrd="0" presId="urn:diagrams.loki3.com/BracketList"/>
    <dgm:cxn modelId="{1D296C07-C066-4872-A597-84E4C44ACCDE}" type="presParOf" srcId="{752548DB-EDEC-408F-8D44-81C8396FC5FB}" destId="{0E399798-63F6-4A84-9EAC-7F76914E08A5}" srcOrd="0" destOrd="0" presId="urn:diagrams.loki3.com/BracketList"/>
    <dgm:cxn modelId="{921006F1-33D0-4A68-96B6-86106855D8F2}" type="presParOf" srcId="{752548DB-EDEC-408F-8D44-81C8396FC5FB}" destId="{8D8EFB3E-3F3E-4224-9F68-65DA8E0804C9}" srcOrd="1" destOrd="0" presId="urn:diagrams.loki3.com/BracketList"/>
    <dgm:cxn modelId="{846D19A5-B1C8-467B-A5B7-80AA20DCEBCF}" type="presParOf" srcId="{752548DB-EDEC-408F-8D44-81C8396FC5FB}" destId="{66700D7C-5449-4866-B04B-43A07891C4C1}" srcOrd="2" destOrd="0" presId="urn:diagrams.loki3.com/BracketList"/>
    <dgm:cxn modelId="{B333151A-6CB3-4F63-8F38-FAD9B0B53FB2}" type="presParOf" srcId="{ED1A3B60-3718-47E2-B3F5-FF25BC367D52}" destId="{96E031B1-65C3-4BE4-A214-682FFDA5483F}" srcOrd="3" destOrd="0" presId="urn:diagrams.loki3.com/BracketList"/>
    <dgm:cxn modelId="{B1D262C1-1052-4115-9E2B-ED399CA226A0}" type="presParOf" srcId="{ED1A3B60-3718-47E2-B3F5-FF25BC367D52}" destId="{82275BFF-A154-4F95-A8DC-877C6846B9F2}" srcOrd="4" destOrd="0" presId="urn:diagrams.loki3.com/BracketList"/>
    <dgm:cxn modelId="{18D85523-1A86-4ACA-AD3E-8CC012913818}" type="presParOf" srcId="{82275BFF-A154-4F95-A8DC-877C6846B9F2}" destId="{C7A42D29-99CF-4C8F-A085-191542F02CDF}" srcOrd="0" destOrd="0" presId="urn:diagrams.loki3.com/BracketList"/>
    <dgm:cxn modelId="{342798A7-0FE6-443B-9322-EE3E8FB67D70}" type="presParOf" srcId="{82275BFF-A154-4F95-A8DC-877C6846B9F2}" destId="{721706C7-B3CB-44A6-A118-069359ADFC7D}" srcOrd="1" destOrd="0" presId="urn:diagrams.loki3.com/BracketList"/>
    <dgm:cxn modelId="{90ECC8F8-F43A-436D-993D-A8B2A1C1B89B}" type="presParOf" srcId="{82275BFF-A154-4F95-A8DC-877C6846B9F2}" destId="{C5497B02-9D85-402C-9F78-307EE7E4DC44}" srcOrd="2" destOrd="0" presId="urn:diagrams.loki3.com/BracketList"/>
    <dgm:cxn modelId="{BE8D1246-E613-4045-8F7E-1A6468AFC78A}" type="presParOf" srcId="{82275BFF-A154-4F95-A8DC-877C6846B9F2}" destId="{4160304D-2FA3-4300-A1DA-EAEF8341E07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5D5FD-0DEF-4E6E-B93D-A3B1488A4D0C}" type="doc">
      <dgm:prSet loTypeId="urn:diagrams.loki3.com/Bracket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id-ID"/>
        </a:p>
      </dgm:t>
    </dgm:pt>
    <dgm:pt modelId="{0338EC68-AC47-4B5B-B56B-C11AAF680D22}">
      <dgm:prSet phldrT="[Text]" custT="1"/>
      <dgm:spPr/>
      <dgm:t>
        <a:bodyPr/>
        <a:lstStyle/>
        <a:p>
          <a:r>
            <a:rPr lang="en-US" sz="3200" dirty="0" err="1" smtClean="0"/>
            <a:t>Kimiawi</a:t>
          </a:r>
          <a:endParaRPr lang="id-ID" sz="3200" dirty="0"/>
        </a:p>
      </dgm:t>
    </dgm:pt>
    <dgm:pt modelId="{83038150-7000-4DDA-9042-142E9FADEAD0}" type="parTrans" cxnId="{B9A1A0DA-E186-40A4-A99B-F10A3DCCF9D6}">
      <dgm:prSet/>
      <dgm:spPr/>
      <dgm:t>
        <a:bodyPr/>
        <a:lstStyle/>
        <a:p>
          <a:endParaRPr lang="id-ID" sz="4000"/>
        </a:p>
      </dgm:t>
    </dgm:pt>
    <dgm:pt modelId="{11FA7484-0A07-429D-A60D-1EF333E70CDB}" type="sibTrans" cxnId="{B9A1A0DA-E186-40A4-A99B-F10A3DCCF9D6}">
      <dgm:prSet/>
      <dgm:spPr/>
      <dgm:t>
        <a:bodyPr/>
        <a:lstStyle/>
        <a:p>
          <a:endParaRPr lang="id-ID" sz="4000"/>
        </a:p>
      </dgm:t>
    </dgm:pt>
    <dgm:pt modelId="{1350AA1D-72E5-494D-9D47-A3F6776346AA}">
      <dgm:prSet phldrT="[Text]" custT="1"/>
      <dgm:spPr/>
      <dgm:t>
        <a:bodyPr/>
        <a:lstStyle/>
        <a:p>
          <a:r>
            <a:rPr lang="en-US" sz="3200" dirty="0" err="1" smtClean="0"/>
            <a:t>Lisosim</a:t>
          </a:r>
          <a:r>
            <a:rPr lang="en-US" sz="3200" dirty="0" smtClean="0"/>
            <a:t> </a:t>
          </a:r>
          <a:r>
            <a:rPr lang="en-US" sz="3200" dirty="0" err="1" smtClean="0"/>
            <a:t>pada</a:t>
          </a:r>
          <a:r>
            <a:rPr lang="en-US" sz="3200" dirty="0" smtClean="0"/>
            <a:t> air </a:t>
          </a:r>
          <a:r>
            <a:rPr lang="en-US" sz="3200" dirty="0" err="1" smtClean="0"/>
            <a:t>mata</a:t>
          </a:r>
          <a:r>
            <a:rPr lang="en-US" sz="3200" dirty="0" smtClean="0"/>
            <a:t> </a:t>
          </a:r>
          <a:r>
            <a:rPr lang="en-US" sz="3200" dirty="0" err="1" smtClean="0"/>
            <a:t>dan</a:t>
          </a:r>
          <a:r>
            <a:rPr lang="en-US" sz="3200" dirty="0" smtClean="0"/>
            <a:t> </a:t>
          </a:r>
          <a:r>
            <a:rPr lang="en-US" sz="3200" dirty="0" err="1" smtClean="0"/>
            <a:t>liur</a:t>
          </a:r>
          <a:endParaRPr lang="id-ID" sz="3200" dirty="0"/>
        </a:p>
      </dgm:t>
    </dgm:pt>
    <dgm:pt modelId="{175B5F98-1DD8-4E94-A114-C85E54423C1C}" type="parTrans" cxnId="{06A6CEA1-BF6B-453E-A191-BDAD7CCA1177}">
      <dgm:prSet/>
      <dgm:spPr/>
      <dgm:t>
        <a:bodyPr/>
        <a:lstStyle/>
        <a:p>
          <a:endParaRPr lang="id-ID" sz="4000"/>
        </a:p>
      </dgm:t>
    </dgm:pt>
    <dgm:pt modelId="{3B5149C0-1B24-479C-9897-96B03C70CB0D}" type="sibTrans" cxnId="{06A6CEA1-BF6B-453E-A191-BDAD7CCA1177}">
      <dgm:prSet/>
      <dgm:spPr/>
      <dgm:t>
        <a:bodyPr/>
        <a:lstStyle/>
        <a:p>
          <a:endParaRPr lang="id-ID" sz="4000"/>
        </a:p>
      </dgm:t>
    </dgm:pt>
    <dgm:pt modelId="{249934D2-AAB6-47E0-96FB-8E84C1358EA4}">
      <dgm:prSet phldrT="[Text]" custT="1"/>
      <dgm:spPr/>
      <dgm:t>
        <a:bodyPr/>
        <a:lstStyle/>
        <a:p>
          <a:r>
            <a:rPr lang="en-US" sz="3200" dirty="0" err="1" smtClean="0"/>
            <a:t>Biologis</a:t>
          </a:r>
          <a:endParaRPr lang="id-ID" sz="3200" dirty="0"/>
        </a:p>
      </dgm:t>
    </dgm:pt>
    <dgm:pt modelId="{E9DE9F1C-2AC3-4358-94B3-09708642DCF4}" type="parTrans" cxnId="{3295726C-663E-4AC8-BE95-9124D3858D26}">
      <dgm:prSet/>
      <dgm:spPr/>
      <dgm:t>
        <a:bodyPr/>
        <a:lstStyle/>
        <a:p>
          <a:endParaRPr lang="id-ID" sz="4000"/>
        </a:p>
      </dgm:t>
    </dgm:pt>
    <dgm:pt modelId="{75728B8F-D6F3-4824-8DCA-0FCCE7C001D9}" type="sibTrans" cxnId="{3295726C-663E-4AC8-BE95-9124D3858D26}">
      <dgm:prSet/>
      <dgm:spPr/>
      <dgm:t>
        <a:bodyPr/>
        <a:lstStyle/>
        <a:p>
          <a:endParaRPr lang="id-ID" sz="4000"/>
        </a:p>
      </dgm:t>
    </dgm:pt>
    <dgm:pt modelId="{86F2BEE6-0D59-4276-990F-85F91ACF8145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Adanya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mikroba</a:t>
          </a:r>
          <a:r>
            <a:rPr lang="en-US" sz="3200" dirty="0" smtClean="0">
              <a:solidFill>
                <a:schemeClr val="tx1"/>
              </a:solidFill>
            </a:rPr>
            <a:t> normal</a:t>
          </a:r>
          <a:endParaRPr lang="id-ID" sz="3200" dirty="0">
            <a:solidFill>
              <a:schemeClr val="tx1"/>
            </a:solidFill>
          </a:endParaRPr>
        </a:p>
      </dgm:t>
    </dgm:pt>
    <dgm:pt modelId="{5332A259-2895-49B0-B7DC-1F0D29E5671E}" type="parTrans" cxnId="{3AC7251C-D09B-403D-B645-8BA08FD7A259}">
      <dgm:prSet/>
      <dgm:spPr/>
      <dgm:t>
        <a:bodyPr/>
        <a:lstStyle/>
        <a:p>
          <a:endParaRPr lang="id-ID" sz="4000"/>
        </a:p>
      </dgm:t>
    </dgm:pt>
    <dgm:pt modelId="{593A1D01-2624-4779-A1DA-59034C40267E}" type="sibTrans" cxnId="{3AC7251C-D09B-403D-B645-8BA08FD7A259}">
      <dgm:prSet/>
      <dgm:spPr/>
      <dgm:t>
        <a:bodyPr/>
        <a:lstStyle/>
        <a:p>
          <a:endParaRPr lang="id-ID" sz="4000"/>
        </a:p>
      </dgm:t>
    </dgm:pt>
    <dgm:pt modelId="{5DFE037E-E73B-49CD-9369-871536F9CAC7}">
      <dgm:prSet custT="1"/>
      <dgm:spPr/>
      <dgm:t>
        <a:bodyPr/>
        <a:lstStyle/>
        <a:p>
          <a:endParaRPr lang="id-ID" sz="4000"/>
        </a:p>
      </dgm:t>
    </dgm:pt>
    <dgm:pt modelId="{66748305-32F6-4118-8E93-F2A884B61E14}" type="parTrans" cxnId="{C33E4485-BFB3-498C-A9E3-8563660CDE69}">
      <dgm:prSet/>
      <dgm:spPr/>
      <dgm:t>
        <a:bodyPr/>
        <a:lstStyle/>
        <a:p>
          <a:endParaRPr lang="id-ID" sz="4000"/>
        </a:p>
      </dgm:t>
    </dgm:pt>
    <dgm:pt modelId="{EA95C576-DAF4-4125-BA0F-59245F9C94AD}" type="sibTrans" cxnId="{C33E4485-BFB3-498C-A9E3-8563660CDE69}">
      <dgm:prSet/>
      <dgm:spPr/>
      <dgm:t>
        <a:bodyPr/>
        <a:lstStyle/>
        <a:p>
          <a:endParaRPr lang="id-ID" sz="4000"/>
        </a:p>
      </dgm:t>
    </dgm:pt>
    <dgm:pt modelId="{ED1A3B60-3718-47E2-B3F5-FF25BC367D52}" type="pres">
      <dgm:prSet presAssocID="{A9B5D5FD-0DEF-4E6E-B93D-A3B1488A4D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F6E1C99-0B41-4E1F-BB5B-74637D346AB5}" type="pres">
      <dgm:prSet presAssocID="{0338EC68-AC47-4B5B-B56B-C11AAF680D22}" presName="linNode" presStyleCnt="0"/>
      <dgm:spPr/>
      <dgm:t>
        <a:bodyPr/>
        <a:lstStyle/>
        <a:p>
          <a:endParaRPr lang="id-ID"/>
        </a:p>
      </dgm:t>
    </dgm:pt>
    <dgm:pt modelId="{DC14D80A-ABA8-4147-941D-F67DDF504976}" type="pres">
      <dgm:prSet presAssocID="{0338EC68-AC47-4B5B-B56B-C11AAF680D22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965391-CC14-4ECE-91BB-4A9FA386AF57}" type="pres">
      <dgm:prSet presAssocID="{0338EC68-AC47-4B5B-B56B-C11AAF680D22}" presName="bracket" presStyleLbl="parChTrans1D1" presStyleIdx="0" presStyleCnt="3" custScaleY="58717" custLinFactNeighborY="-3138"/>
      <dgm:spPr/>
      <dgm:t>
        <a:bodyPr/>
        <a:lstStyle/>
        <a:p>
          <a:endParaRPr lang="id-ID"/>
        </a:p>
      </dgm:t>
    </dgm:pt>
    <dgm:pt modelId="{6295F1F6-F5C9-4EE7-8DAD-0FC6202E6EE2}" type="pres">
      <dgm:prSet presAssocID="{0338EC68-AC47-4B5B-B56B-C11AAF680D22}" presName="spH" presStyleCnt="0"/>
      <dgm:spPr/>
      <dgm:t>
        <a:bodyPr/>
        <a:lstStyle/>
        <a:p>
          <a:endParaRPr lang="id-ID"/>
        </a:p>
      </dgm:t>
    </dgm:pt>
    <dgm:pt modelId="{B08106BF-12E4-444C-A37F-C0F80127A089}" type="pres">
      <dgm:prSet presAssocID="{0338EC68-AC47-4B5B-B56B-C11AAF680D22}" presName="desTx" presStyleLbl="node1" presStyleIdx="0" presStyleCnt="2" custScaleY="57898" custLinFactNeighborX="0" custLinFactNeighborY="-28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62F28A-40DF-4327-A709-1ECB2CF61CDF}" type="pres">
      <dgm:prSet presAssocID="{11FA7484-0A07-429D-A60D-1EF333E70CDB}" presName="spV" presStyleCnt="0"/>
      <dgm:spPr/>
      <dgm:t>
        <a:bodyPr/>
        <a:lstStyle/>
        <a:p>
          <a:endParaRPr lang="id-ID"/>
        </a:p>
      </dgm:t>
    </dgm:pt>
    <dgm:pt modelId="{752548DB-EDEC-408F-8D44-81C8396FC5FB}" type="pres">
      <dgm:prSet presAssocID="{5DFE037E-E73B-49CD-9369-871536F9CAC7}" presName="linNode" presStyleCnt="0"/>
      <dgm:spPr/>
      <dgm:t>
        <a:bodyPr/>
        <a:lstStyle/>
        <a:p>
          <a:endParaRPr lang="id-ID"/>
        </a:p>
      </dgm:t>
    </dgm:pt>
    <dgm:pt modelId="{0E399798-63F6-4A84-9EAC-7F76914E08A5}" type="pres">
      <dgm:prSet presAssocID="{5DFE037E-E73B-49CD-9369-871536F9CAC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8EFB3E-3F3E-4224-9F68-65DA8E0804C9}" type="pres">
      <dgm:prSet presAssocID="{5DFE037E-E73B-49CD-9369-871536F9CAC7}" presName="bracket" presStyleLbl="parChTrans1D1" presStyleIdx="1" presStyleCnt="3" custScaleY="70394" custLinFactNeighborY="-41076"/>
      <dgm:spPr/>
      <dgm:t>
        <a:bodyPr/>
        <a:lstStyle/>
        <a:p>
          <a:endParaRPr lang="id-ID"/>
        </a:p>
      </dgm:t>
    </dgm:pt>
    <dgm:pt modelId="{66700D7C-5449-4866-B04B-43A07891C4C1}" type="pres">
      <dgm:prSet presAssocID="{5DFE037E-E73B-49CD-9369-871536F9CAC7}" presName="spH" presStyleCnt="0"/>
      <dgm:spPr/>
      <dgm:t>
        <a:bodyPr/>
        <a:lstStyle/>
        <a:p>
          <a:endParaRPr lang="id-ID"/>
        </a:p>
      </dgm:t>
    </dgm:pt>
    <dgm:pt modelId="{96E031B1-65C3-4BE4-A214-682FFDA5483F}" type="pres">
      <dgm:prSet presAssocID="{EA95C576-DAF4-4125-BA0F-59245F9C94AD}" presName="spV" presStyleCnt="0"/>
      <dgm:spPr/>
      <dgm:t>
        <a:bodyPr/>
        <a:lstStyle/>
        <a:p>
          <a:endParaRPr lang="id-ID"/>
        </a:p>
      </dgm:t>
    </dgm:pt>
    <dgm:pt modelId="{82275BFF-A154-4F95-A8DC-877C6846B9F2}" type="pres">
      <dgm:prSet presAssocID="{249934D2-AAB6-47E0-96FB-8E84C1358EA4}" presName="linNode" presStyleCnt="0"/>
      <dgm:spPr/>
      <dgm:t>
        <a:bodyPr/>
        <a:lstStyle/>
        <a:p>
          <a:endParaRPr lang="id-ID"/>
        </a:p>
      </dgm:t>
    </dgm:pt>
    <dgm:pt modelId="{C7A42D29-99CF-4C8F-A085-191542F02CDF}" type="pres">
      <dgm:prSet presAssocID="{249934D2-AAB6-47E0-96FB-8E84C1358EA4}" presName="parTx" presStyleLbl="revTx" presStyleIdx="2" presStyleCnt="3" custLinFactNeighborX="-2520" custLinFactNeighborY="-7739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1706C7-B3CB-44A6-A118-069359ADFC7D}" type="pres">
      <dgm:prSet presAssocID="{249934D2-AAB6-47E0-96FB-8E84C1358EA4}" presName="bracket" presStyleLbl="parChTrans1D1" presStyleIdx="2" presStyleCnt="3" custScaleY="65104" custLinFactNeighborY="-76414"/>
      <dgm:spPr/>
      <dgm:t>
        <a:bodyPr/>
        <a:lstStyle/>
        <a:p>
          <a:endParaRPr lang="id-ID"/>
        </a:p>
      </dgm:t>
    </dgm:pt>
    <dgm:pt modelId="{C5497B02-9D85-402C-9F78-307EE7E4DC44}" type="pres">
      <dgm:prSet presAssocID="{249934D2-AAB6-47E0-96FB-8E84C1358EA4}" presName="spH" presStyleCnt="0"/>
      <dgm:spPr/>
      <dgm:t>
        <a:bodyPr/>
        <a:lstStyle/>
        <a:p>
          <a:endParaRPr lang="id-ID"/>
        </a:p>
      </dgm:t>
    </dgm:pt>
    <dgm:pt modelId="{4160304D-2FA3-4300-A1DA-EAEF8341E073}" type="pres">
      <dgm:prSet presAssocID="{249934D2-AAB6-47E0-96FB-8E84C1358EA4}" presName="desTx" presStyleLbl="node1" presStyleIdx="1" presStyleCnt="2" custScaleY="60775" custLinFactNeighborX="0" custLinFactNeighborY="-774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1AB7C73-D696-4A3C-A355-6D91D819793E}" type="presOf" srcId="{0338EC68-AC47-4B5B-B56B-C11AAF680D22}" destId="{DC14D80A-ABA8-4147-941D-F67DDF504976}" srcOrd="0" destOrd="0" presId="urn:diagrams.loki3.com/BracketList"/>
    <dgm:cxn modelId="{ED33F453-3F43-49E7-A903-F8C59AE112F1}" type="presOf" srcId="{86F2BEE6-0D59-4276-990F-85F91ACF8145}" destId="{4160304D-2FA3-4300-A1DA-EAEF8341E073}" srcOrd="0" destOrd="0" presId="urn:diagrams.loki3.com/BracketList"/>
    <dgm:cxn modelId="{06A6CEA1-BF6B-453E-A191-BDAD7CCA1177}" srcId="{0338EC68-AC47-4B5B-B56B-C11AAF680D22}" destId="{1350AA1D-72E5-494D-9D47-A3F6776346AA}" srcOrd="0" destOrd="0" parTransId="{175B5F98-1DD8-4E94-A114-C85E54423C1C}" sibTransId="{3B5149C0-1B24-479C-9897-96B03C70CB0D}"/>
    <dgm:cxn modelId="{B9A1A0DA-E186-40A4-A99B-F10A3DCCF9D6}" srcId="{A9B5D5FD-0DEF-4E6E-B93D-A3B1488A4D0C}" destId="{0338EC68-AC47-4B5B-B56B-C11AAF680D22}" srcOrd="0" destOrd="0" parTransId="{83038150-7000-4DDA-9042-142E9FADEAD0}" sibTransId="{11FA7484-0A07-429D-A60D-1EF333E70CDB}"/>
    <dgm:cxn modelId="{C33E4485-BFB3-498C-A9E3-8563660CDE69}" srcId="{A9B5D5FD-0DEF-4E6E-B93D-A3B1488A4D0C}" destId="{5DFE037E-E73B-49CD-9369-871536F9CAC7}" srcOrd="1" destOrd="0" parTransId="{66748305-32F6-4118-8E93-F2A884B61E14}" sibTransId="{EA95C576-DAF4-4125-BA0F-59245F9C94AD}"/>
    <dgm:cxn modelId="{3AC7251C-D09B-403D-B645-8BA08FD7A259}" srcId="{249934D2-AAB6-47E0-96FB-8E84C1358EA4}" destId="{86F2BEE6-0D59-4276-990F-85F91ACF8145}" srcOrd="0" destOrd="0" parTransId="{5332A259-2895-49B0-B7DC-1F0D29E5671E}" sibTransId="{593A1D01-2624-4779-A1DA-59034C40267E}"/>
    <dgm:cxn modelId="{EE531A95-6CFF-451C-B94B-140E88BF7B71}" type="presOf" srcId="{1350AA1D-72E5-494D-9D47-A3F6776346AA}" destId="{B08106BF-12E4-444C-A37F-C0F80127A089}" srcOrd="0" destOrd="0" presId="urn:diagrams.loki3.com/BracketList"/>
    <dgm:cxn modelId="{3295726C-663E-4AC8-BE95-9124D3858D26}" srcId="{A9B5D5FD-0DEF-4E6E-B93D-A3B1488A4D0C}" destId="{249934D2-AAB6-47E0-96FB-8E84C1358EA4}" srcOrd="2" destOrd="0" parTransId="{E9DE9F1C-2AC3-4358-94B3-09708642DCF4}" sibTransId="{75728B8F-D6F3-4824-8DCA-0FCCE7C001D9}"/>
    <dgm:cxn modelId="{E09B681C-ED98-471A-A30F-59C91E891D51}" type="presOf" srcId="{249934D2-AAB6-47E0-96FB-8E84C1358EA4}" destId="{C7A42D29-99CF-4C8F-A085-191542F02CDF}" srcOrd="0" destOrd="0" presId="urn:diagrams.loki3.com/BracketList"/>
    <dgm:cxn modelId="{1F8DE5FC-2569-4E3C-9A9E-1F178D7FC978}" type="presOf" srcId="{5DFE037E-E73B-49CD-9369-871536F9CAC7}" destId="{0E399798-63F6-4A84-9EAC-7F76914E08A5}" srcOrd="0" destOrd="0" presId="urn:diagrams.loki3.com/BracketList"/>
    <dgm:cxn modelId="{F7253458-BF1B-4644-B7AA-CE532029544B}" type="presOf" srcId="{A9B5D5FD-0DEF-4E6E-B93D-A3B1488A4D0C}" destId="{ED1A3B60-3718-47E2-B3F5-FF25BC367D52}" srcOrd="0" destOrd="0" presId="urn:diagrams.loki3.com/BracketList"/>
    <dgm:cxn modelId="{DECBD9FC-63FF-4B79-8B83-AC0D4961A365}" type="presParOf" srcId="{ED1A3B60-3718-47E2-B3F5-FF25BC367D52}" destId="{8F6E1C99-0B41-4E1F-BB5B-74637D346AB5}" srcOrd="0" destOrd="0" presId="urn:diagrams.loki3.com/BracketList"/>
    <dgm:cxn modelId="{1FD7D467-A566-4990-A570-8AABF36B4256}" type="presParOf" srcId="{8F6E1C99-0B41-4E1F-BB5B-74637D346AB5}" destId="{DC14D80A-ABA8-4147-941D-F67DDF504976}" srcOrd="0" destOrd="0" presId="urn:diagrams.loki3.com/BracketList"/>
    <dgm:cxn modelId="{082C6FB3-257F-41C0-829D-5F0C5BBAE4A8}" type="presParOf" srcId="{8F6E1C99-0B41-4E1F-BB5B-74637D346AB5}" destId="{E8965391-CC14-4ECE-91BB-4A9FA386AF57}" srcOrd="1" destOrd="0" presId="urn:diagrams.loki3.com/BracketList"/>
    <dgm:cxn modelId="{C63DA86E-4F8E-417B-8EF5-6570845CFCC5}" type="presParOf" srcId="{8F6E1C99-0B41-4E1F-BB5B-74637D346AB5}" destId="{6295F1F6-F5C9-4EE7-8DAD-0FC6202E6EE2}" srcOrd="2" destOrd="0" presId="urn:diagrams.loki3.com/BracketList"/>
    <dgm:cxn modelId="{E0A464EF-FCC5-49F2-8E4F-3B60B15C2109}" type="presParOf" srcId="{8F6E1C99-0B41-4E1F-BB5B-74637D346AB5}" destId="{B08106BF-12E4-444C-A37F-C0F80127A089}" srcOrd="3" destOrd="0" presId="urn:diagrams.loki3.com/BracketList"/>
    <dgm:cxn modelId="{9C605D20-EDBE-4B93-A537-39FB422F8FF5}" type="presParOf" srcId="{ED1A3B60-3718-47E2-B3F5-FF25BC367D52}" destId="{DA62F28A-40DF-4327-A709-1ECB2CF61CDF}" srcOrd="1" destOrd="0" presId="urn:diagrams.loki3.com/BracketList"/>
    <dgm:cxn modelId="{DF00D60A-6A55-4609-947C-73D1D5E4827A}" type="presParOf" srcId="{ED1A3B60-3718-47E2-B3F5-FF25BC367D52}" destId="{752548DB-EDEC-408F-8D44-81C8396FC5FB}" srcOrd="2" destOrd="0" presId="urn:diagrams.loki3.com/BracketList"/>
    <dgm:cxn modelId="{DB0EB985-CB26-4D9A-B0C1-B82117A923E3}" type="presParOf" srcId="{752548DB-EDEC-408F-8D44-81C8396FC5FB}" destId="{0E399798-63F6-4A84-9EAC-7F76914E08A5}" srcOrd="0" destOrd="0" presId="urn:diagrams.loki3.com/BracketList"/>
    <dgm:cxn modelId="{6E990C9E-1BE1-4D63-85CE-3ED6BF78264B}" type="presParOf" srcId="{752548DB-EDEC-408F-8D44-81C8396FC5FB}" destId="{8D8EFB3E-3F3E-4224-9F68-65DA8E0804C9}" srcOrd="1" destOrd="0" presId="urn:diagrams.loki3.com/BracketList"/>
    <dgm:cxn modelId="{B6227FC7-4D2A-46B3-86F3-58DF3F604330}" type="presParOf" srcId="{752548DB-EDEC-408F-8D44-81C8396FC5FB}" destId="{66700D7C-5449-4866-B04B-43A07891C4C1}" srcOrd="2" destOrd="0" presId="urn:diagrams.loki3.com/BracketList"/>
    <dgm:cxn modelId="{C9A1F896-1669-4F2E-8814-F933DBC454DF}" type="presParOf" srcId="{ED1A3B60-3718-47E2-B3F5-FF25BC367D52}" destId="{96E031B1-65C3-4BE4-A214-682FFDA5483F}" srcOrd="3" destOrd="0" presId="urn:diagrams.loki3.com/BracketList"/>
    <dgm:cxn modelId="{4F1095CD-3B52-4FCA-9A96-5BC764D442CD}" type="presParOf" srcId="{ED1A3B60-3718-47E2-B3F5-FF25BC367D52}" destId="{82275BFF-A154-4F95-A8DC-877C6846B9F2}" srcOrd="4" destOrd="0" presId="urn:diagrams.loki3.com/BracketList"/>
    <dgm:cxn modelId="{7FAA6B14-6431-4A4D-99C6-940F18A40EDE}" type="presParOf" srcId="{82275BFF-A154-4F95-A8DC-877C6846B9F2}" destId="{C7A42D29-99CF-4C8F-A085-191542F02CDF}" srcOrd="0" destOrd="0" presId="urn:diagrams.loki3.com/BracketList"/>
    <dgm:cxn modelId="{A5C5F63E-BF28-4BE3-A0E2-FC6AF13198C5}" type="presParOf" srcId="{82275BFF-A154-4F95-A8DC-877C6846B9F2}" destId="{721706C7-B3CB-44A6-A118-069359ADFC7D}" srcOrd="1" destOrd="0" presId="urn:diagrams.loki3.com/BracketList"/>
    <dgm:cxn modelId="{B2E6DB59-7508-4A87-8DB8-96B0B2EF2184}" type="presParOf" srcId="{82275BFF-A154-4F95-A8DC-877C6846B9F2}" destId="{C5497B02-9D85-402C-9F78-307EE7E4DC44}" srcOrd="2" destOrd="0" presId="urn:diagrams.loki3.com/BracketList"/>
    <dgm:cxn modelId="{B0FBB4E2-7DE2-45E7-B948-75CF6F8248E8}" type="presParOf" srcId="{82275BFF-A154-4F95-A8DC-877C6846B9F2}" destId="{4160304D-2FA3-4300-A1DA-EAEF8341E07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ADCFF4-77B5-4656-8378-3444F3FD8B2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57A489A-D15A-44D5-ACB1-836A31D174C3}">
      <dgm:prSet phldrT="[Text]" custT="1"/>
      <dgm:spPr/>
      <dgm:t>
        <a:bodyPr/>
        <a:lstStyle/>
        <a:p>
          <a:r>
            <a:rPr lang="en-US" sz="2800" dirty="0" smtClean="0"/>
            <a:t>“</a:t>
          </a:r>
          <a:r>
            <a:rPr lang="en-US" sz="2800" dirty="0" err="1" smtClean="0"/>
            <a:t>Menelan</a:t>
          </a:r>
          <a:r>
            <a:rPr lang="en-US" sz="2800" dirty="0" smtClean="0"/>
            <a:t>” </a:t>
          </a:r>
          <a:r>
            <a:rPr lang="en-US" sz="2800" dirty="0" err="1" smtClean="0"/>
            <a:t>mikroba</a:t>
          </a:r>
          <a:endParaRPr lang="id-ID" sz="2800" dirty="0"/>
        </a:p>
      </dgm:t>
    </dgm:pt>
    <dgm:pt modelId="{DF78548C-DD19-46E4-99C5-AA6F9CAA4AAC}" type="parTrans" cxnId="{5BF4E548-5641-48CF-B400-F81CBDC3B56F}">
      <dgm:prSet/>
      <dgm:spPr/>
      <dgm:t>
        <a:bodyPr/>
        <a:lstStyle/>
        <a:p>
          <a:endParaRPr lang="id-ID"/>
        </a:p>
      </dgm:t>
    </dgm:pt>
    <dgm:pt modelId="{F600A2CB-2D08-44AB-B7DB-C65DEF997484}" type="sibTrans" cxnId="{5BF4E548-5641-48CF-B400-F81CBDC3B56F}">
      <dgm:prSet/>
      <dgm:spPr/>
      <dgm:t>
        <a:bodyPr/>
        <a:lstStyle/>
        <a:p>
          <a:endParaRPr lang="id-ID"/>
        </a:p>
      </dgm:t>
    </dgm:pt>
    <dgm:pt modelId="{56277A60-97CE-456D-8724-E26FFA749D25}">
      <dgm:prSet phldrT="[Text]" custT="1"/>
      <dgm:spPr/>
      <dgm:t>
        <a:bodyPr/>
        <a:lstStyle/>
        <a:p>
          <a:r>
            <a:rPr lang="en-US" sz="2800" dirty="0" err="1" smtClean="0"/>
            <a:t>Memprosesnya</a:t>
          </a:r>
          <a:r>
            <a:rPr lang="en-US" sz="2800" dirty="0" smtClean="0"/>
            <a:t> </a:t>
          </a:r>
          <a:r>
            <a:rPr lang="en-US" sz="2800" dirty="0" err="1" smtClean="0"/>
            <a:t>hingga</a:t>
          </a:r>
          <a:r>
            <a:rPr lang="en-US" sz="2800" dirty="0" smtClean="0"/>
            <a:t> </a:t>
          </a:r>
          <a:r>
            <a:rPr lang="en-US" sz="2800" dirty="0" err="1" smtClean="0"/>
            <a:t>didapatkan</a:t>
          </a:r>
          <a:r>
            <a:rPr lang="en-US" sz="2800" dirty="0" smtClean="0"/>
            <a:t> antigen</a:t>
          </a:r>
          <a:endParaRPr lang="id-ID" sz="2800" dirty="0"/>
        </a:p>
      </dgm:t>
    </dgm:pt>
    <dgm:pt modelId="{D41D6CCF-26F7-4A4A-97DE-AAD07FADB4B0}" type="parTrans" cxnId="{8A3862C1-18C3-4797-96D0-901FF4E1D623}">
      <dgm:prSet/>
      <dgm:spPr/>
      <dgm:t>
        <a:bodyPr/>
        <a:lstStyle/>
        <a:p>
          <a:endParaRPr lang="id-ID"/>
        </a:p>
      </dgm:t>
    </dgm:pt>
    <dgm:pt modelId="{4254774D-86A6-457C-849D-6118298C165F}" type="sibTrans" cxnId="{8A3862C1-18C3-4797-96D0-901FF4E1D623}">
      <dgm:prSet/>
      <dgm:spPr/>
      <dgm:t>
        <a:bodyPr/>
        <a:lstStyle/>
        <a:p>
          <a:endParaRPr lang="id-ID"/>
        </a:p>
      </dgm:t>
    </dgm:pt>
    <dgm:pt modelId="{F98F8B27-B967-4AF0-ADDB-46F0F2235461}">
      <dgm:prSet phldrT="[Text]" custT="1"/>
      <dgm:spPr/>
      <dgm:t>
        <a:bodyPr/>
        <a:lstStyle/>
        <a:p>
          <a:r>
            <a:rPr lang="en-US" sz="2800" dirty="0" err="1" smtClean="0"/>
            <a:t>Menyampaikan</a:t>
          </a:r>
          <a:r>
            <a:rPr lang="en-US" sz="2800" dirty="0" smtClean="0"/>
            <a:t> antigen </a:t>
          </a:r>
          <a:r>
            <a:rPr lang="en-US" sz="2800" dirty="0" err="1" smtClean="0"/>
            <a:t>ke</a:t>
          </a:r>
          <a:r>
            <a:rPr lang="en-US" sz="2800" dirty="0" smtClean="0"/>
            <a:t> </a:t>
          </a:r>
          <a:r>
            <a:rPr lang="en-US" sz="2800" dirty="0" err="1" smtClean="0"/>
            <a:t>sel</a:t>
          </a:r>
          <a:r>
            <a:rPr lang="en-US" sz="2800" dirty="0" smtClean="0"/>
            <a:t> </a:t>
          </a:r>
          <a:r>
            <a:rPr lang="en-US" sz="2800" dirty="0" err="1" smtClean="0"/>
            <a:t>limfosit</a:t>
          </a:r>
          <a:r>
            <a:rPr lang="en-US" sz="2800" dirty="0" smtClean="0"/>
            <a:t> T </a:t>
          </a:r>
          <a:r>
            <a:rPr lang="en-US" sz="2800" dirty="0" err="1" smtClean="0"/>
            <a:t>untuk</a:t>
          </a:r>
          <a:r>
            <a:rPr lang="en-US" sz="2800" dirty="0" smtClean="0"/>
            <a:t> </a:t>
          </a:r>
          <a:r>
            <a:rPr lang="en-US" sz="2800" dirty="0" err="1" smtClean="0"/>
            <a:t>dikenali</a:t>
          </a:r>
          <a:endParaRPr lang="id-ID" sz="2800" dirty="0"/>
        </a:p>
      </dgm:t>
    </dgm:pt>
    <dgm:pt modelId="{AA167704-2635-4540-B5BB-630B16B1B5B0}" type="parTrans" cxnId="{4B4A6D67-1816-44CF-8FC6-904A716A5E19}">
      <dgm:prSet/>
      <dgm:spPr/>
      <dgm:t>
        <a:bodyPr/>
        <a:lstStyle/>
        <a:p>
          <a:endParaRPr lang="id-ID"/>
        </a:p>
      </dgm:t>
    </dgm:pt>
    <dgm:pt modelId="{464BD0C2-72BB-4856-B5E1-A65A55F02A58}" type="sibTrans" cxnId="{4B4A6D67-1816-44CF-8FC6-904A716A5E19}">
      <dgm:prSet/>
      <dgm:spPr/>
      <dgm:t>
        <a:bodyPr/>
        <a:lstStyle/>
        <a:p>
          <a:endParaRPr lang="id-ID"/>
        </a:p>
      </dgm:t>
    </dgm:pt>
    <dgm:pt modelId="{551BBCC9-FB20-489F-AE74-F0E375334E7A}" type="pres">
      <dgm:prSet presAssocID="{67ADCFF4-77B5-4656-8378-3444F3FD8B2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6E7B064-35CB-4DC2-82E8-E5B38B164296}" type="pres">
      <dgm:prSet presAssocID="{67ADCFF4-77B5-4656-8378-3444F3FD8B23}" presName="arrow" presStyleLbl="bgShp" presStyleIdx="0" presStyleCnt="1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6AD6E6FF-893C-4B9C-953B-096181064EDD}" type="pres">
      <dgm:prSet presAssocID="{67ADCFF4-77B5-4656-8378-3444F3FD8B23}" presName="arrowDiagram3" presStyleCnt="0"/>
      <dgm:spPr/>
    </dgm:pt>
    <dgm:pt modelId="{A7723845-E161-4013-97A5-E80DEBD333BF}" type="pres">
      <dgm:prSet presAssocID="{B57A489A-D15A-44D5-ACB1-836A31D174C3}" presName="bullet3a" presStyleLbl="node1" presStyleIdx="0" presStyleCnt="3"/>
      <dgm:spPr>
        <a:solidFill>
          <a:schemeClr val="tx1"/>
        </a:solidFill>
      </dgm:spPr>
    </dgm:pt>
    <dgm:pt modelId="{B7BDF822-C5F9-4762-BAFB-D5F9772FD6B0}" type="pres">
      <dgm:prSet presAssocID="{B57A489A-D15A-44D5-ACB1-836A31D174C3}" presName="textBox3a" presStyleLbl="revTx" presStyleIdx="0" presStyleCnt="3" custScaleX="182871" custLinFactNeighborX="53921" custLinFactNeighborY="-31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DCBE8F-9AD0-4A4C-852A-274B4ED2BC5F}" type="pres">
      <dgm:prSet presAssocID="{56277A60-97CE-456D-8724-E26FFA749D25}" presName="bullet3b" presStyleLbl="node1" presStyleIdx="1" presStyleCnt="3"/>
      <dgm:spPr>
        <a:solidFill>
          <a:schemeClr val="tx1"/>
        </a:solidFill>
      </dgm:spPr>
    </dgm:pt>
    <dgm:pt modelId="{A6BD37A4-DE9F-4049-8DA9-3D3D09953DAE}" type="pres">
      <dgm:prSet presAssocID="{56277A60-97CE-456D-8724-E26FFA749D25}" presName="textBox3b" presStyleLbl="revTx" presStyleIdx="1" presStyleCnt="3" custScaleX="379108" custScaleY="30458" custLinFactX="37009" custLinFactNeighborX="100000" custLinFactNeighborY="-235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5A73F5-36C2-4F63-A5AE-07DC76D5DC18}" type="pres">
      <dgm:prSet presAssocID="{F98F8B27-B967-4AF0-ADDB-46F0F2235461}" presName="bullet3c" presStyleLbl="node1" presStyleIdx="2" presStyleCnt="3"/>
      <dgm:spPr>
        <a:solidFill>
          <a:schemeClr val="tx1"/>
        </a:solidFill>
      </dgm:spPr>
    </dgm:pt>
    <dgm:pt modelId="{E16A84FE-9932-4D3F-A8DB-48B0F0CED393}" type="pres">
      <dgm:prSet presAssocID="{F98F8B27-B967-4AF0-ADDB-46F0F2235461}" presName="textBox3c" presStyleLbl="revTx" presStyleIdx="2" presStyleCnt="3" custScaleX="265655" custScaleY="47319" custLinFactNeighborX="85504" custLinFactNeighborY="-3199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BF4E548-5641-48CF-B400-F81CBDC3B56F}" srcId="{67ADCFF4-77B5-4656-8378-3444F3FD8B23}" destId="{B57A489A-D15A-44D5-ACB1-836A31D174C3}" srcOrd="0" destOrd="0" parTransId="{DF78548C-DD19-46E4-99C5-AA6F9CAA4AAC}" sibTransId="{F600A2CB-2D08-44AB-B7DB-C65DEF997484}"/>
    <dgm:cxn modelId="{7EB705D5-2DA8-4DA2-AAF8-C0BEE01B2AF6}" type="presOf" srcId="{F98F8B27-B967-4AF0-ADDB-46F0F2235461}" destId="{E16A84FE-9932-4D3F-A8DB-48B0F0CED393}" srcOrd="0" destOrd="0" presId="urn:microsoft.com/office/officeart/2005/8/layout/arrow2"/>
    <dgm:cxn modelId="{8A3862C1-18C3-4797-96D0-901FF4E1D623}" srcId="{67ADCFF4-77B5-4656-8378-3444F3FD8B23}" destId="{56277A60-97CE-456D-8724-E26FFA749D25}" srcOrd="1" destOrd="0" parTransId="{D41D6CCF-26F7-4A4A-97DE-AAD07FADB4B0}" sibTransId="{4254774D-86A6-457C-849D-6118298C165F}"/>
    <dgm:cxn modelId="{4B4A6D67-1816-44CF-8FC6-904A716A5E19}" srcId="{67ADCFF4-77B5-4656-8378-3444F3FD8B23}" destId="{F98F8B27-B967-4AF0-ADDB-46F0F2235461}" srcOrd="2" destOrd="0" parTransId="{AA167704-2635-4540-B5BB-630B16B1B5B0}" sibTransId="{464BD0C2-72BB-4856-B5E1-A65A55F02A58}"/>
    <dgm:cxn modelId="{A991B2BC-4AB6-48F0-A1C0-71468B7E456D}" type="presOf" srcId="{B57A489A-D15A-44D5-ACB1-836A31D174C3}" destId="{B7BDF822-C5F9-4762-BAFB-D5F9772FD6B0}" srcOrd="0" destOrd="0" presId="urn:microsoft.com/office/officeart/2005/8/layout/arrow2"/>
    <dgm:cxn modelId="{45F2469B-E66D-4A9C-9068-8AB7EF53E83A}" type="presOf" srcId="{56277A60-97CE-456D-8724-E26FFA749D25}" destId="{A6BD37A4-DE9F-4049-8DA9-3D3D09953DAE}" srcOrd="0" destOrd="0" presId="urn:microsoft.com/office/officeart/2005/8/layout/arrow2"/>
    <dgm:cxn modelId="{D1C1AAB9-B171-4C2A-8A0D-9B89497B113E}" type="presOf" srcId="{67ADCFF4-77B5-4656-8378-3444F3FD8B23}" destId="{551BBCC9-FB20-489F-AE74-F0E375334E7A}" srcOrd="0" destOrd="0" presId="urn:microsoft.com/office/officeart/2005/8/layout/arrow2"/>
    <dgm:cxn modelId="{18159C8C-87ED-4187-A3F8-A1253D4910FA}" type="presParOf" srcId="{551BBCC9-FB20-489F-AE74-F0E375334E7A}" destId="{36E7B064-35CB-4DC2-82E8-E5B38B164296}" srcOrd="0" destOrd="0" presId="urn:microsoft.com/office/officeart/2005/8/layout/arrow2"/>
    <dgm:cxn modelId="{B35D86F4-DE63-48AE-B6BC-A9A92284586C}" type="presParOf" srcId="{551BBCC9-FB20-489F-AE74-F0E375334E7A}" destId="{6AD6E6FF-893C-4B9C-953B-096181064EDD}" srcOrd="1" destOrd="0" presId="urn:microsoft.com/office/officeart/2005/8/layout/arrow2"/>
    <dgm:cxn modelId="{FFF9FFD4-2B0D-4C22-B5EA-A4A551CD24F7}" type="presParOf" srcId="{6AD6E6FF-893C-4B9C-953B-096181064EDD}" destId="{A7723845-E161-4013-97A5-E80DEBD333BF}" srcOrd="0" destOrd="0" presId="urn:microsoft.com/office/officeart/2005/8/layout/arrow2"/>
    <dgm:cxn modelId="{ECC0B8EF-1324-47F6-B59A-8F7F24F29299}" type="presParOf" srcId="{6AD6E6FF-893C-4B9C-953B-096181064EDD}" destId="{B7BDF822-C5F9-4762-BAFB-D5F9772FD6B0}" srcOrd="1" destOrd="0" presId="urn:microsoft.com/office/officeart/2005/8/layout/arrow2"/>
    <dgm:cxn modelId="{15BBD01F-24AF-42DB-8A62-80412C2335C8}" type="presParOf" srcId="{6AD6E6FF-893C-4B9C-953B-096181064EDD}" destId="{89DCBE8F-9AD0-4A4C-852A-274B4ED2BC5F}" srcOrd="2" destOrd="0" presId="urn:microsoft.com/office/officeart/2005/8/layout/arrow2"/>
    <dgm:cxn modelId="{458600CF-2405-4CF0-91BE-D932FBBD0F5C}" type="presParOf" srcId="{6AD6E6FF-893C-4B9C-953B-096181064EDD}" destId="{A6BD37A4-DE9F-4049-8DA9-3D3D09953DAE}" srcOrd="3" destOrd="0" presId="urn:microsoft.com/office/officeart/2005/8/layout/arrow2"/>
    <dgm:cxn modelId="{BBD28D25-1BAD-44EA-88D1-4D7132B51522}" type="presParOf" srcId="{6AD6E6FF-893C-4B9C-953B-096181064EDD}" destId="{055A73F5-36C2-4F63-A5AE-07DC76D5DC18}" srcOrd="4" destOrd="0" presId="urn:microsoft.com/office/officeart/2005/8/layout/arrow2"/>
    <dgm:cxn modelId="{C8D3F0A4-3B76-4B84-AA3C-8EFF4228DED9}" type="presParOf" srcId="{6AD6E6FF-893C-4B9C-953B-096181064EDD}" destId="{E16A84FE-9932-4D3F-A8DB-48B0F0CED39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969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35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29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640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9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155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96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66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119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787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321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D697-A80F-4082-9D59-F2FE4ADE9B78}" type="datetimeFigureOut">
              <a:rPr lang="id-ID" smtClean="0"/>
              <a:t>18/09/2017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2F93F-45F9-49CB-9672-D364211BD6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182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346713" y="3597969"/>
            <a:ext cx="7580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Respon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Imun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Non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Spesifik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Respon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Imun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" charset="0"/>
              </a:rPr>
              <a:t>Innate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) 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562600" y="4128051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280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http://r.hswstatic.com/w_907/gif/podcasts/stuffyoushouldknow-podcasts-wp-content-uploads-sites-16-2014-10-virus-pod-600x3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r="17586"/>
          <a:stretch/>
        </p:blipFill>
        <p:spPr bwMode="auto">
          <a:xfrm>
            <a:off x="1199691" y="1614254"/>
            <a:ext cx="2483188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7016" y="4043788"/>
            <a:ext cx="94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Virus</a:t>
            </a:r>
            <a:endParaRPr lang="id-ID" sz="2800" dirty="0"/>
          </a:p>
        </p:txBody>
      </p:sp>
      <p:pic>
        <p:nvPicPr>
          <p:cNvPr id="1026" name="Picture 2" descr="https://i.kinja-img.com/gawker-media/image/upload/s--BpXp-4Nx--/c_scale,fl_progressive,q_80,w_800/nsonyo7i0ywp6xbrkix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4" r="18041" b="28502"/>
          <a:stretch/>
        </p:blipFill>
        <p:spPr bwMode="auto">
          <a:xfrm>
            <a:off x="4466226" y="1394170"/>
            <a:ext cx="2826762" cy="328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82567" y="4694008"/>
            <a:ext cx="207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Bakteri</a:t>
            </a:r>
            <a:endParaRPr lang="id-ID" sz="2800" dirty="0"/>
          </a:p>
        </p:txBody>
      </p:sp>
      <p:pic>
        <p:nvPicPr>
          <p:cNvPr id="1028" name="Picture 4" descr="https://www.phe-culturecollections.org.uk/mediafiles/0DA/2D/Aspergillusversicolor4861micr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6" t="3333" r="26602" b="-3333"/>
          <a:stretch/>
        </p:blipFill>
        <p:spPr bwMode="auto">
          <a:xfrm>
            <a:off x="8235362" y="1394170"/>
            <a:ext cx="2263228" cy="33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50093" y="4648632"/>
            <a:ext cx="207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Jamur</a:t>
            </a:r>
            <a:endParaRPr lang="id-ID" sz="2800" dirty="0"/>
          </a:p>
        </p:txBody>
      </p:sp>
      <p:sp>
        <p:nvSpPr>
          <p:cNvPr id="5" name="Left-Right Arrow 4"/>
          <p:cNvSpPr/>
          <p:nvPr/>
        </p:nvSpPr>
        <p:spPr>
          <a:xfrm>
            <a:off x="1199692" y="5424406"/>
            <a:ext cx="9298898" cy="146009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Dipelajari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Mikrobiologi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9354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patogen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infeksi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 descr="http://4.bp.blogspot.com/-3jTYSJ-oM04/TcjDbj9Vm7I/AAAAAAAAADg/M9cKSZD8J0I/s1600/tcruz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21450" r="16821" b="17103"/>
          <a:stretch/>
        </p:blipFill>
        <p:spPr bwMode="auto">
          <a:xfrm>
            <a:off x="1919690" y="2450790"/>
            <a:ext cx="3488934" cy="2544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yourgenome.org/sites/default/files/images/photos/Ascaris%20for%20desaf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14" y="2231000"/>
            <a:ext cx="3316495" cy="3328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639865" y="1608310"/>
            <a:ext cx="201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Protozoa</a:t>
            </a:r>
            <a:endParaRPr lang="id-I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33348" y="1612599"/>
            <a:ext cx="1823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Cacing</a:t>
            </a:r>
            <a:endParaRPr lang="id-ID" sz="2800" dirty="0"/>
          </a:p>
        </p:txBody>
      </p:sp>
      <p:sp>
        <p:nvSpPr>
          <p:cNvPr id="8" name="Left-Right Arrow 7"/>
          <p:cNvSpPr/>
          <p:nvPr/>
        </p:nvSpPr>
        <p:spPr>
          <a:xfrm>
            <a:off x="1199692" y="5424406"/>
            <a:ext cx="9298898" cy="146009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Dipelajari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Parasitologi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76695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711"/>
            <a:ext cx="10515600" cy="1325563"/>
          </a:xfrm>
        </p:spPr>
        <p:txBody>
          <a:bodyPr/>
          <a:lstStyle/>
          <a:p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Penularan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924"/>
            <a:ext cx="12192000" cy="55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56" y="696427"/>
            <a:ext cx="12215456" cy="103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9953"/>
            <a:ext cx="12193524" cy="46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3" y="2005423"/>
            <a:ext cx="12216683" cy="4183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56" y="696427"/>
            <a:ext cx="12215456" cy="10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Ekstraseluler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di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luar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Komplemen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fagositosis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antibodi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Permukaan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epitel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Peptida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antimikroba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antibodi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IgA</a:t>
            </a:r>
          </a:p>
          <a:p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Sitoplasma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NK, </a:t>
            </a:r>
            <a:r>
              <a:rPr lang="en-US" dirty="0" err="1" smtClean="0">
                <a:sym typeface="Wingdings" panose="05000000000000000000" pitchFamily="2" charset="2"/>
              </a:rPr>
              <a:t>limfosit</a:t>
            </a:r>
            <a:r>
              <a:rPr lang="en-US" dirty="0" smtClean="0">
                <a:sym typeface="Wingdings" panose="05000000000000000000" pitchFamily="2" charset="2"/>
              </a:rPr>
              <a:t> T CD8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Pembuluh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darah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Sel</a:t>
            </a:r>
            <a:r>
              <a:rPr lang="en-US" dirty="0" smtClean="0"/>
              <a:t> NK, </a:t>
            </a:r>
            <a:r>
              <a:rPr lang="en-US" dirty="0" err="1" smtClean="0"/>
              <a:t>limfosit</a:t>
            </a:r>
            <a:r>
              <a:rPr lang="en-US" dirty="0" smtClean="0"/>
              <a:t> T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pertahanan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(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jam)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Mekanisme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disebut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respon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imun</a:t>
            </a:r>
            <a:r>
              <a:rPr lang="en-US" dirty="0" smtClean="0">
                <a:sym typeface="Wingdings" panose="05000000000000000000" pitchFamily="2" charset="2"/>
              </a:rPr>
              <a:t> non </a:t>
            </a:r>
            <a:r>
              <a:rPr lang="en-US" dirty="0" err="1" smtClean="0">
                <a:sym typeface="Wingdings" panose="05000000000000000000" pitchFamily="2" charset="2"/>
              </a:rPr>
              <a:t>spesifik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i="1" dirty="0" err="1" smtClean="0">
                <a:sym typeface="Wingdings" panose="05000000000000000000" pitchFamily="2" charset="2"/>
              </a:rPr>
              <a:t>respon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imun</a:t>
            </a:r>
            <a:r>
              <a:rPr lang="en-US" i="1" dirty="0" smtClean="0">
                <a:sym typeface="Wingdings" panose="05000000000000000000" pitchFamily="2" charset="2"/>
              </a:rPr>
              <a:t> innate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99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: </a:t>
            </a:r>
            <a:r>
              <a:rPr lang="en-US" dirty="0" err="1" smtClean="0"/>
              <a:t>kulit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Bereaksi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lama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jam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Mampu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membedakan</a:t>
            </a:r>
            <a:r>
              <a:rPr lang="en-US" dirty="0" smtClean="0">
                <a:sym typeface="Wingdings" panose="05000000000000000000" pitchFamily="2" charset="2"/>
              </a:rPr>
              <a:t> antigen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protein normal </a:t>
            </a:r>
            <a:r>
              <a:rPr lang="en-US" dirty="0" err="1" smtClean="0">
                <a:sym typeface="Wingdings" panose="05000000000000000000" pitchFamily="2" charset="2"/>
              </a:rPr>
              <a:t>tubuh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99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fagositik</a:t>
            </a:r>
            <a:r>
              <a:rPr lang="en-US" dirty="0" smtClean="0"/>
              <a:t> (</a:t>
            </a:r>
            <a:r>
              <a:rPr lang="en-US" dirty="0" err="1" smtClean="0"/>
              <a:t>makrofag</a:t>
            </a:r>
            <a:r>
              <a:rPr lang="en-US" dirty="0" smtClean="0"/>
              <a:t>, </a:t>
            </a:r>
            <a:r>
              <a:rPr lang="en-US" dirty="0" err="1" smtClean="0"/>
              <a:t>netrofil</a:t>
            </a:r>
            <a:r>
              <a:rPr lang="en-US" dirty="0" smtClean="0"/>
              <a:t>, DC)</a:t>
            </a:r>
          </a:p>
          <a:p>
            <a:endParaRPr lang="en-US" dirty="0" smtClean="0"/>
          </a:p>
          <a:p>
            <a:r>
              <a:rPr lang="en-US" dirty="0" err="1" smtClean="0"/>
              <a:t>Sel-sel</a:t>
            </a:r>
            <a:r>
              <a:rPr lang="en-US" dirty="0" smtClean="0"/>
              <a:t> non </a:t>
            </a:r>
            <a:r>
              <a:rPr lang="en-US" dirty="0" err="1" smtClean="0"/>
              <a:t>fagositik</a:t>
            </a:r>
            <a:r>
              <a:rPr lang="en-US" dirty="0" smtClean="0"/>
              <a:t> (</a:t>
            </a:r>
            <a:r>
              <a:rPr lang="en-US" dirty="0" err="1" smtClean="0"/>
              <a:t>sel</a:t>
            </a:r>
            <a:r>
              <a:rPr lang="en-US" dirty="0" smtClean="0"/>
              <a:t> mast, </a:t>
            </a:r>
            <a:r>
              <a:rPr lang="en-US" dirty="0" err="1" smtClean="0"/>
              <a:t>sel</a:t>
            </a:r>
            <a:r>
              <a:rPr lang="en-US" dirty="0" smtClean="0"/>
              <a:t> NK)</a:t>
            </a:r>
          </a:p>
          <a:p>
            <a:endParaRPr lang="en-US" dirty="0" smtClean="0"/>
          </a:p>
          <a:p>
            <a:r>
              <a:rPr lang="en-US" dirty="0" smtClean="0"/>
              <a:t>Protein </a:t>
            </a:r>
            <a:r>
              <a:rPr lang="en-US" dirty="0" err="1" smtClean="0"/>
              <a:t>komplemen</a:t>
            </a:r>
            <a:r>
              <a:rPr lang="en-US" dirty="0" smtClean="0"/>
              <a:t> (protein plasma)</a:t>
            </a:r>
            <a:endParaRPr lang="id-ID" dirty="0"/>
          </a:p>
        </p:txBody>
      </p:sp>
      <p:pic>
        <p:nvPicPr>
          <p:cNvPr id="3074" name="Picture 2" descr="http://missinglink.ucsf.edu/lm/immunology_module/prologuefireworksimages/obj2slice_r1_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13" y="1300957"/>
            <a:ext cx="3743739" cy="54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18"/>
            <a:ext cx="10515600" cy="1325563"/>
          </a:xfrm>
        </p:spPr>
        <p:txBody>
          <a:bodyPr/>
          <a:lstStyle/>
          <a:p>
            <a:r>
              <a:rPr lang="en-US" dirty="0" err="1" smtClean="0"/>
              <a:t>Fagositosis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8075258"/>
              </p:ext>
            </p:extLst>
          </p:nvPr>
        </p:nvGraphicFramePr>
        <p:xfrm>
          <a:off x="1978991" y="13292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52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Istilah-istilah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imunologi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Patogen</a:t>
            </a:r>
            <a:r>
              <a:rPr lang="en-US" dirty="0" smtClean="0"/>
              <a:t> : </a:t>
            </a:r>
            <a:r>
              <a:rPr lang="en-US" dirty="0" err="1" smtClean="0"/>
              <a:t>agen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: virus, </a:t>
            </a:r>
            <a:r>
              <a:rPr lang="en-US" dirty="0" err="1" smtClean="0"/>
              <a:t>jamur</a:t>
            </a:r>
            <a:r>
              <a:rPr lang="en-US" dirty="0" smtClean="0"/>
              <a:t>, </a:t>
            </a:r>
            <a:r>
              <a:rPr lang="en-US" dirty="0" err="1" smtClean="0"/>
              <a:t>bakteri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Antigen</a:t>
            </a:r>
            <a:r>
              <a:rPr lang="en-US" dirty="0" smtClean="0"/>
              <a:t> :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Hematopoiesis</a:t>
            </a:r>
            <a:r>
              <a:rPr lang="en-US" dirty="0" smtClean="0"/>
              <a:t> : proses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7443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Fagositosis</a:t>
            </a:r>
            <a:endParaRPr lang="id-ID" dirty="0"/>
          </a:p>
        </p:txBody>
      </p:sp>
      <p:pic>
        <p:nvPicPr>
          <p:cNvPr id="4" name="3-1_Phagocytosi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963" y="1825625"/>
            <a:ext cx="7712075" cy="4351338"/>
          </a:xfrm>
        </p:spPr>
      </p:pic>
    </p:spTree>
    <p:extLst>
      <p:ext uri="{BB962C8B-B14F-4D97-AF65-F5344CB8AC3E}">
        <p14:creationId xmlns:p14="http://schemas.microsoft.com/office/powerpoint/2010/main" val="27371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menghalangi</a:t>
            </a:r>
            <a:r>
              <a:rPr lang="en-US" dirty="0" smtClean="0"/>
              <a:t> </a:t>
            </a:r>
            <a:r>
              <a:rPr lang="en-US" dirty="0" err="1" smtClean="0"/>
              <a:t>masuknya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, </a:t>
            </a:r>
            <a:r>
              <a:rPr lang="en-US" dirty="0" err="1" smtClean="0"/>
              <a:t>mekanis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r>
              <a:rPr lang="en-US" dirty="0" smtClean="0"/>
              <a:t>, </a:t>
            </a:r>
            <a:r>
              <a:rPr lang="en-US" dirty="0" err="1" smtClean="0"/>
              <a:t>paru-paru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hidung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35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Kulit</a:t>
            </a:r>
            <a:r>
              <a:rPr lang="en-US" sz="4800" dirty="0" smtClean="0"/>
              <a:t> yang </a:t>
            </a:r>
            <a:r>
              <a:rPr lang="en-US" sz="4800" dirty="0" err="1" smtClean="0"/>
              <a:t>sehat</a:t>
            </a:r>
            <a:endParaRPr lang="id-ID" sz="4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248316"/>
              </p:ext>
            </p:extLst>
          </p:nvPr>
        </p:nvGraphicFramePr>
        <p:xfrm>
          <a:off x="838200" y="25942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203192" y="3761510"/>
            <a:ext cx="7150608" cy="930600"/>
            <a:chOff x="3364991" y="584037"/>
            <a:chExt cx="7150608" cy="9306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3364991" y="584037"/>
              <a:ext cx="7150608" cy="93060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364991" y="584037"/>
              <a:ext cx="7150608" cy="930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285750" lvl="1" indent="-28575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d-ID" sz="43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3754" y="3736475"/>
            <a:ext cx="2628900" cy="930600"/>
            <a:chOff x="0" y="610568"/>
            <a:chExt cx="2628900" cy="930600"/>
          </a:xfrm>
        </p:grpSpPr>
        <p:sp>
          <p:nvSpPr>
            <p:cNvPr id="20" name="Rectangle 19"/>
            <p:cNvSpPr/>
            <p:nvPr/>
          </p:nvSpPr>
          <p:spPr>
            <a:xfrm>
              <a:off x="0" y="610568"/>
              <a:ext cx="2628900" cy="930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0" y="610568"/>
              <a:ext cx="2628900" cy="930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5816" tIns="109220" rIns="305816" bIns="109220" numCol="1" spcCol="1270" anchor="ctr" anchorCtr="0">
              <a:noAutofit/>
            </a:bodyPr>
            <a:lstStyle/>
            <a:p>
              <a:pPr lvl="0" algn="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/>
                <a:t>Mekanis</a:t>
              </a:r>
              <a:endParaRPr lang="id-ID" sz="32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03192" y="3947674"/>
            <a:ext cx="657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SzPct val="15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Tautan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antar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endParaRPr lang="id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media.allure.com/photos/58bd89b8d862cc2ea74e32d7/master/pass/skin-disease-repo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56" y="152853"/>
            <a:ext cx="3836781" cy="21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Saluran</a:t>
            </a:r>
            <a:r>
              <a:rPr lang="en-US" sz="4800" dirty="0" smtClean="0"/>
              <a:t> </a:t>
            </a:r>
            <a:r>
              <a:rPr lang="en-US" sz="4800" dirty="0" err="1" smtClean="0"/>
              <a:t>pencernaan</a:t>
            </a:r>
            <a:endParaRPr lang="id-ID" sz="4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511626"/>
              </p:ext>
            </p:extLst>
          </p:nvPr>
        </p:nvGraphicFramePr>
        <p:xfrm>
          <a:off x="838200" y="31906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203192" y="4385831"/>
            <a:ext cx="7150608" cy="930600"/>
            <a:chOff x="3364991" y="584037"/>
            <a:chExt cx="7150608" cy="9306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3364991" y="584037"/>
              <a:ext cx="7150608" cy="93060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364991" y="584037"/>
              <a:ext cx="7150608" cy="930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285750" lvl="1" indent="-28575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d-ID" sz="4300" kern="1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6762" y="4385832"/>
            <a:ext cx="2628900" cy="930600"/>
            <a:chOff x="0" y="610568"/>
            <a:chExt cx="2628900" cy="930600"/>
          </a:xfrm>
        </p:grpSpPr>
        <p:sp>
          <p:nvSpPr>
            <p:cNvPr id="20" name="Rectangle 19"/>
            <p:cNvSpPr/>
            <p:nvPr/>
          </p:nvSpPr>
          <p:spPr>
            <a:xfrm>
              <a:off x="0" y="610568"/>
              <a:ext cx="2628900" cy="930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0" y="610568"/>
              <a:ext cx="2628900" cy="930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5816" tIns="109220" rIns="305816" bIns="109220" numCol="1" spcCol="1270" anchor="ctr" anchorCtr="0">
              <a:noAutofit/>
            </a:bodyPr>
            <a:lstStyle/>
            <a:p>
              <a:pPr lvl="0" algn="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/>
                <a:t>Mekanis</a:t>
              </a:r>
              <a:endParaRPr lang="id-ID" sz="32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03192" y="4558744"/>
            <a:ext cx="657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SzPct val="15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Tautan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antar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endParaRPr lang="id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s://www.exploringnature.org/graphics/biology/digestive_tract7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6" y="-1"/>
            <a:ext cx="3167270" cy="33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Paru-paru</a:t>
            </a:r>
            <a:endParaRPr lang="id-ID" sz="4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231842"/>
              </p:ext>
            </p:extLst>
          </p:nvPr>
        </p:nvGraphicFramePr>
        <p:xfrm>
          <a:off x="838200" y="31906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203192" y="4385831"/>
            <a:ext cx="7829782" cy="930600"/>
            <a:chOff x="3364991" y="584037"/>
            <a:chExt cx="7150608" cy="9306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3364991" y="584037"/>
              <a:ext cx="7150608" cy="93060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364991" y="584037"/>
              <a:ext cx="7150608" cy="930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285750" lvl="1" indent="-28575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d-ID" sz="43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6762" y="4385832"/>
            <a:ext cx="2628900" cy="930600"/>
            <a:chOff x="0" y="610568"/>
            <a:chExt cx="2628900" cy="930600"/>
          </a:xfrm>
        </p:grpSpPr>
        <p:sp>
          <p:nvSpPr>
            <p:cNvPr id="20" name="Rectangle 19"/>
            <p:cNvSpPr/>
            <p:nvPr/>
          </p:nvSpPr>
          <p:spPr>
            <a:xfrm>
              <a:off x="0" y="610568"/>
              <a:ext cx="2628900" cy="930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0" y="610568"/>
              <a:ext cx="2628900" cy="930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5816" tIns="109220" rIns="305816" bIns="109220" numCol="1" spcCol="1270" anchor="ctr" anchorCtr="0">
              <a:noAutofit/>
            </a:bodyPr>
            <a:lstStyle/>
            <a:p>
              <a:pPr lvl="0" algn="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/>
                <a:t>Mekanis</a:t>
              </a:r>
              <a:endParaRPr lang="id-ID" sz="32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03191" y="4558744"/>
            <a:ext cx="798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SzPct val="150000"/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Tautan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antar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lendir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pergerakan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silia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http://network.londonbridgehospital.com/sites/londonlungcancer.co.uk/uploads/images/iStock_000006388736Mediu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60" y="184576"/>
            <a:ext cx="365759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Mata, </a:t>
            </a:r>
            <a:r>
              <a:rPr lang="en-US" sz="4800" dirty="0" err="1" smtClean="0"/>
              <a:t>hidung</a:t>
            </a:r>
            <a:r>
              <a:rPr lang="en-US" sz="4800" dirty="0" smtClean="0"/>
              <a:t>, </a:t>
            </a:r>
            <a:r>
              <a:rPr lang="en-US" sz="4800" dirty="0" err="1" smtClean="0"/>
              <a:t>mulut</a:t>
            </a:r>
            <a:endParaRPr lang="id-ID" sz="4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844904"/>
              </p:ext>
            </p:extLst>
          </p:nvPr>
        </p:nvGraphicFramePr>
        <p:xfrm>
          <a:off x="838200" y="31906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203192" y="4385831"/>
            <a:ext cx="7829782" cy="930600"/>
            <a:chOff x="3364991" y="584037"/>
            <a:chExt cx="7150608" cy="9306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3364991" y="584037"/>
              <a:ext cx="7150608" cy="93060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364991" y="584037"/>
              <a:ext cx="7150608" cy="930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285750" lvl="1" indent="-28575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d-ID" sz="43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6762" y="4385832"/>
            <a:ext cx="2628900" cy="930600"/>
            <a:chOff x="0" y="610568"/>
            <a:chExt cx="2628900" cy="930600"/>
          </a:xfrm>
        </p:grpSpPr>
        <p:sp>
          <p:nvSpPr>
            <p:cNvPr id="20" name="Rectangle 19"/>
            <p:cNvSpPr/>
            <p:nvPr/>
          </p:nvSpPr>
          <p:spPr>
            <a:xfrm>
              <a:off x="0" y="610568"/>
              <a:ext cx="2628900" cy="930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0" y="610568"/>
              <a:ext cx="2628900" cy="930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5816" tIns="109220" rIns="305816" bIns="109220" numCol="1" spcCol="1270" anchor="ctr" anchorCtr="0">
              <a:noAutofit/>
            </a:bodyPr>
            <a:lstStyle/>
            <a:p>
              <a:pPr lvl="0" algn="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/>
                <a:t>Mekanis</a:t>
              </a:r>
              <a:endParaRPr lang="id-ID" sz="32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03191" y="4558744"/>
            <a:ext cx="798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SzPct val="15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Air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lendir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pergerakan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silia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://cdn-img.health.com/sites/default/files/styles/master_4_3/public/1501691576/7-things-you-should-never-do-to-your-eyes-video.jpg?itok=Q04OxkA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9"/>
          <a:stretch/>
        </p:blipFill>
        <p:spPr bwMode="auto">
          <a:xfrm>
            <a:off x="8106248" y="1857730"/>
            <a:ext cx="2457122" cy="14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dn.images.express.co.uk/img/dynamic/11/590x/secondary/Nose-60647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388" y="13647"/>
            <a:ext cx="2845612" cy="18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psubiology.org/anatomy/2020/2020_Exam_Reviews/Exam_3/oral_cavity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10" y="13647"/>
            <a:ext cx="2399678" cy="18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fagositik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makrofag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dendritik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netrofil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Cara </a:t>
            </a:r>
            <a:r>
              <a:rPr lang="en-US" dirty="0" err="1" smtClean="0"/>
              <a:t>kerjanya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“</a:t>
            </a:r>
            <a:r>
              <a:rPr lang="en-US" dirty="0" err="1" smtClean="0"/>
              <a:t>menelan</a:t>
            </a:r>
            <a:r>
              <a:rPr lang="en-US" dirty="0" smtClean="0"/>
              <a:t>”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dimatikan</a:t>
            </a:r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679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66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Sel</a:t>
            </a:r>
            <a:r>
              <a:rPr lang="en-US" sz="4800" dirty="0" smtClean="0"/>
              <a:t> </a:t>
            </a:r>
            <a:r>
              <a:rPr lang="en-US" sz="4800" dirty="0" err="1" smtClean="0"/>
              <a:t>makrofag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5226"/>
            <a:ext cx="10515600" cy="4351338"/>
          </a:xfrm>
        </p:spPr>
        <p:txBody>
          <a:bodyPr/>
          <a:lstStyle/>
          <a:p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monosit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“</a:t>
            </a:r>
            <a:r>
              <a:rPr lang="en-US" dirty="0" err="1" smtClean="0"/>
              <a:t>mengejar</a:t>
            </a:r>
            <a:r>
              <a:rPr lang="en-US" dirty="0" smtClean="0"/>
              <a:t>” </a:t>
            </a:r>
            <a:r>
              <a:rPr lang="en-US" dirty="0" err="1" smtClean="0"/>
              <a:t>patogen</a:t>
            </a:r>
            <a:endParaRPr lang="en-US" dirty="0" smtClean="0"/>
          </a:p>
          <a:p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sitokin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merekrut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(</a:t>
            </a:r>
            <a:r>
              <a:rPr lang="en-US" i="1" dirty="0" smtClean="0"/>
              <a:t>signaling signal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proses </a:t>
            </a:r>
            <a:r>
              <a:rPr lang="en-US" dirty="0" err="1" smtClean="0"/>
              <a:t>peradangan</a:t>
            </a:r>
            <a:r>
              <a:rPr lang="en-US" dirty="0" smtClean="0"/>
              <a:t> (</a:t>
            </a:r>
            <a:r>
              <a:rPr lang="en-US" dirty="0" err="1" smtClean="0"/>
              <a:t>inflamasi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1"/>
          <a:stretch/>
        </p:blipFill>
        <p:spPr bwMode="auto">
          <a:xfrm>
            <a:off x="5822289" y="3902"/>
            <a:ext cx="5899419" cy="230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301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makrofag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69" y="1984861"/>
            <a:ext cx="7283392" cy="40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7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Netrofil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341"/>
            <a:ext cx="10515600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granulosit</a:t>
            </a:r>
            <a:r>
              <a:rPr lang="en-US" dirty="0" smtClean="0"/>
              <a:t> (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granula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Granula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lobus</a:t>
            </a:r>
            <a:r>
              <a:rPr lang="en-US" dirty="0" smtClean="0"/>
              <a:t> (</a:t>
            </a:r>
            <a:r>
              <a:rPr lang="en-US" dirty="0" err="1" smtClean="0"/>
              <a:t>inti</a:t>
            </a:r>
            <a:r>
              <a:rPr lang="en-US" dirty="0" smtClean="0"/>
              <a:t>) </a:t>
            </a:r>
            <a:r>
              <a:rPr lang="en-US" dirty="0" err="1" smtClean="0"/>
              <a:t>sejumlah</a:t>
            </a:r>
            <a:r>
              <a:rPr lang="en-US" dirty="0" smtClean="0"/>
              <a:t> 2-5 </a:t>
            </a:r>
            <a:r>
              <a:rPr lang="en-US" dirty="0" err="1" smtClean="0"/>
              <a:t>lobus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sampai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4100" name="Picture 4" descr="Two neutrophils among many red blood cells. The normal functions of neutrophils are compromised in chronic granulomatous dise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65" y="4001294"/>
            <a:ext cx="3965852" cy="27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234607" y="4770782"/>
            <a:ext cx="2133600" cy="11926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392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differencebetween.com/wp-content/uploads/2017/05/Difference-Between-Hematopoiesis-and-Erythropoiesi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7" y="1"/>
            <a:ext cx="10421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735" y="5532437"/>
            <a:ext cx="4462670" cy="1325563"/>
          </a:xfrm>
        </p:spPr>
        <p:txBody>
          <a:bodyPr/>
          <a:lstStyle/>
          <a:p>
            <a:r>
              <a:rPr lang="en-US" dirty="0" smtClean="0"/>
              <a:t>Hematopoiesis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282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Berstruktur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dendrit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fagositnya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makropinositosis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“</a:t>
            </a:r>
            <a:r>
              <a:rPr lang="en-US" dirty="0" err="1" smtClean="0"/>
              <a:t>menelan</a:t>
            </a:r>
            <a:r>
              <a:rPr lang="en-US" dirty="0" smtClean="0"/>
              <a:t>”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r>
              <a:rPr lang="en-US" dirty="0" smtClean="0"/>
              <a:t> myeloid (</a:t>
            </a:r>
            <a:r>
              <a:rPr lang="en-US" i="1" dirty="0" smtClean="0"/>
              <a:t>myeloid dendritic cells, </a:t>
            </a:r>
            <a:r>
              <a:rPr lang="en-US" i="1" dirty="0" err="1" smtClean="0"/>
              <a:t>mDC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r>
              <a:rPr lang="en-US" dirty="0" smtClean="0"/>
              <a:t> </a:t>
            </a:r>
            <a:r>
              <a:rPr lang="en-US" dirty="0" err="1" smtClean="0"/>
              <a:t>plasmasitoid</a:t>
            </a:r>
            <a:r>
              <a:rPr lang="en-US" dirty="0" smtClean="0"/>
              <a:t> (</a:t>
            </a:r>
            <a:r>
              <a:rPr lang="en-US" i="1" dirty="0" err="1" smtClean="0"/>
              <a:t>plasmacytoid</a:t>
            </a:r>
            <a:r>
              <a:rPr lang="en-US" i="1" dirty="0" smtClean="0"/>
              <a:t> dendritic cell, </a:t>
            </a:r>
            <a:r>
              <a:rPr lang="en-US" i="1" dirty="0" err="1" smtClean="0"/>
              <a:t>pDC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utamanya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Antigen Presenting Cells (APC)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9683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Antigen Presenting Cells</a:t>
            </a:r>
            <a:r>
              <a:rPr lang="en-US" dirty="0" smtClean="0"/>
              <a:t> 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7445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11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08" y="775384"/>
            <a:ext cx="7465348" cy="516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246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endParaRPr lang="id-ID" dirty="0"/>
          </a:p>
        </p:txBody>
      </p:sp>
      <p:pic>
        <p:nvPicPr>
          <p:cNvPr id="4" name="9-2_Dendritic_Cell_Migr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963" y="1825625"/>
            <a:ext cx="7712075" cy="4351338"/>
          </a:xfrm>
        </p:spPr>
      </p:pic>
    </p:spTree>
    <p:extLst>
      <p:ext uri="{BB962C8B-B14F-4D97-AF65-F5344CB8AC3E}">
        <p14:creationId xmlns:p14="http://schemas.microsoft.com/office/powerpoint/2010/main" val="40568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10" y="2224087"/>
            <a:ext cx="9868799" cy="35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80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Eosinofil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2 </a:t>
            </a:r>
            <a:r>
              <a:rPr lang="en-US" dirty="0" err="1" smtClean="0"/>
              <a:t>lobus</a:t>
            </a:r>
            <a:endParaRPr lang="en-US" dirty="0" smtClean="0"/>
          </a:p>
          <a:p>
            <a:r>
              <a:rPr lang="en-US" dirty="0" err="1" smtClean="0"/>
              <a:t>Mengeluarkan</a:t>
            </a:r>
            <a:r>
              <a:rPr lang="en-US" dirty="0" smtClean="0"/>
              <a:t> protein </a:t>
            </a:r>
            <a:r>
              <a:rPr lang="en-US" dirty="0" err="1" smtClean="0"/>
              <a:t>toksik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mast </a:t>
            </a:r>
            <a:r>
              <a:rPr lang="en-US" dirty="0" err="1" smtClean="0"/>
              <a:t>dan</a:t>
            </a:r>
            <a:r>
              <a:rPr lang="en-US" dirty="0" smtClean="0"/>
              <a:t> basophil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 descr="http://img.tfd.com/MosbyMD/thumb/eosinoph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36" y="3602564"/>
            <a:ext cx="3536260" cy="25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41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netrofil</a:t>
            </a:r>
            <a:r>
              <a:rPr lang="en-US" dirty="0" smtClean="0"/>
              <a:t>, eosinophil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smtClean="0"/>
              <a:t>basofil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://pediaa.com/wp-content/uploads/2017/04/Difference-Between-Neutrophils-Eosinophils-and-Basophil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01" y="2534822"/>
            <a:ext cx="76104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10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mast/</a:t>
            </a:r>
            <a:r>
              <a:rPr lang="en-US" i="1" dirty="0" smtClean="0"/>
              <a:t>mast cells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terutama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berhubungan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lingkungan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eksternal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mis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 err="1">
                <a:sym typeface="Wingdings" pitchFamily="2" charset="2"/>
              </a:rPr>
              <a:t>kulit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saluran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pernafasan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produksi</a:t>
            </a:r>
            <a:r>
              <a:rPr lang="en-US" dirty="0">
                <a:solidFill>
                  <a:srgbClr val="FF0000"/>
                </a:solidFill>
              </a:rPr>
              <a:t> protein </a:t>
            </a:r>
            <a:r>
              <a:rPr lang="en-US" dirty="0" err="1">
                <a:solidFill>
                  <a:srgbClr val="FF0000"/>
                </a:solidFill>
              </a:rPr>
              <a:t>inflamasi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vasodilatasi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rekruitmen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sel-sel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fagosit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tempat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infeksi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alergi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anafilaksis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pelepasan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histamin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ym typeface="Wingdings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32" y="2720401"/>
            <a:ext cx="2697162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mast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54" y="1825625"/>
            <a:ext cx="6576021" cy="473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096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mast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alergi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83" y="2201094"/>
            <a:ext cx="359321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79" y="2295871"/>
            <a:ext cx="3635449" cy="36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7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lvl="1"/>
            <a:r>
              <a:rPr lang="en-US" sz="2800" dirty="0" smtClean="0"/>
              <a:t>Plasma </a:t>
            </a:r>
            <a:r>
              <a:rPr lang="en-US" sz="2800" dirty="0" err="1" smtClean="0"/>
              <a:t>darah</a:t>
            </a:r>
            <a:endParaRPr lang="en-US" sz="2800" dirty="0" smtClean="0"/>
          </a:p>
          <a:p>
            <a:pPr lvl="1"/>
            <a:r>
              <a:rPr lang="en-US" sz="2800" dirty="0" err="1" smtClean="0"/>
              <a:t>Sel-sel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merah</a:t>
            </a:r>
            <a:endParaRPr lang="en-US" sz="2800" dirty="0" smtClean="0"/>
          </a:p>
          <a:p>
            <a:pPr lvl="1"/>
            <a:r>
              <a:rPr lang="en-US" sz="2800" dirty="0" err="1" smtClean="0"/>
              <a:t>Sel-sel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putih</a:t>
            </a:r>
            <a:endParaRPr lang="en-US" sz="2800" dirty="0" smtClean="0"/>
          </a:p>
          <a:p>
            <a:pPr lvl="1"/>
            <a:r>
              <a:rPr lang="en-US" sz="2800" dirty="0" smtClean="0"/>
              <a:t>Platelet</a:t>
            </a:r>
          </a:p>
          <a:p>
            <a:pPr lvl="1"/>
            <a:endParaRPr lang="id-ID" dirty="0"/>
          </a:p>
        </p:txBody>
      </p:sp>
      <p:pic>
        <p:nvPicPr>
          <p:cNvPr id="2050" name="Picture 2" descr="http://www.biologymad.com/bloodcirc/BloodC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62" y="2558256"/>
            <a:ext cx="5638708" cy="37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77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NK (</a:t>
            </a:r>
            <a:r>
              <a:rPr lang="en-US" i="1" dirty="0" smtClean="0"/>
              <a:t>Natural Killer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terinfeksi</a:t>
            </a:r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perforin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Granzyme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apoptosis</a:t>
            </a:r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1026" name="Picture 2" descr="http://3.bp.blogspot.com/-_jPIgOTbUF0/U7ZHx-jmPEI/AAAAAAAAAx0/y7oDbssqN8c/s1600/NK+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79" y="3519901"/>
            <a:ext cx="42386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4" b="12914"/>
          <a:stretch/>
        </p:blipFill>
        <p:spPr bwMode="auto">
          <a:xfrm>
            <a:off x="8913686" y="1"/>
            <a:ext cx="278158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140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Komplemen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protein yang </a:t>
            </a:r>
            <a:r>
              <a:rPr lang="en-US" dirty="0" err="1" smtClean="0"/>
              <a:t>membantu</a:t>
            </a:r>
            <a:r>
              <a:rPr lang="en-US" dirty="0" smtClean="0"/>
              <a:t> proses </a:t>
            </a:r>
            <a:r>
              <a:rPr lang="en-US" dirty="0" err="1" smtClean="0"/>
              <a:t>opsonisasi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antigen</a:t>
            </a:r>
          </a:p>
          <a:p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Jules Bordet di </a:t>
            </a:r>
            <a:r>
              <a:rPr lang="en-US" dirty="0" err="1" smtClean="0"/>
              <a:t>tahun</a:t>
            </a:r>
            <a:r>
              <a:rPr lang="en-US" dirty="0" smtClean="0"/>
              <a:t> 1890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di plasma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30 </a:t>
            </a:r>
            <a:r>
              <a:rPr lang="en-US" dirty="0" err="1" smtClean="0"/>
              <a:t>jenis</a:t>
            </a:r>
            <a:r>
              <a:rPr lang="en-US" dirty="0" smtClean="0"/>
              <a:t> protein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bentuknya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u="sng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bentuknya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256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4" y="2724011"/>
            <a:ext cx="6317973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Beberapa</a:t>
            </a:r>
            <a:r>
              <a:rPr lang="en-US" dirty="0"/>
              <a:t> protein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komplemen</a:t>
            </a:r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57" y="0"/>
            <a:ext cx="2895600" cy="68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27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2405959"/>
            <a:ext cx="7563678" cy="2510597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Protein </a:t>
            </a:r>
            <a:r>
              <a:rPr lang="en-US" dirty="0" err="1" smtClean="0"/>
              <a:t>Komplemen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Opsonisasi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5" t="13526"/>
          <a:stretch/>
        </p:blipFill>
        <p:spPr bwMode="auto">
          <a:xfrm>
            <a:off x="7765774" y="97608"/>
            <a:ext cx="3588026" cy="676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10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Plasma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air, protein, </a:t>
            </a:r>
            <a:r>
              <a:rPr lang="en-US" dirty="0" err="1" smtClean="0"/>
              <a:t>asam-asam</a:t>
            </a:r>
            <a:r>
              <a:rPr lang="en-US" dirty="0" smtClean="0"/>
              <a:t> amino, ion-ion, </a:t>
            </a:r>
            <a:r>
              <a:rPr lang="en-US" dirty="0" err="1" smtClean="0"/>
              <a:t>glukosa</a:t>
            </a:r>
            <a:r>
              <a:rPr lang="en-US" dirty="0" smtClean="0"/>
              <a:t>, vitamin, </a:t>
            </a:r>
            <a:r>
              <a:rPr lang="en-US" dirty="0" err="1" smtClean="0"/>
              <a:t>lemak</a:t>
            </a:r>
            <a:endParaRPr lang="en-US" dirty="0" smtClean="0"/>
          </a:p>
          <a:p>
            <a:r>
              <a:rPr lang="en-US" dirty="0" smtClean="0"/>
              <a:t>Plasma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dihilangkan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darahnya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serum</a:t>
            </a:r>
          </a:p>
          <a:p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endParaRPr lang="en-US" dirty="0" smtClean="0"/>
          </a:p>
          <a:p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 smtClean="0"/>
          </a:p>
          <a:p>
            <a:r>
              <a:rPr lang="en-US" dirty="0" smtClean="0"/>
              <a:t>Platelet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850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(</a:t>
            </a:r>
            <a:r>
              <a:rPr lang="en-US" i="1" dirty="0" smtClean="0"/>
              <a:t>white blood cells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Granulosit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granula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Agranulosit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granula</a:t>
            </a:r>
            <a:endParaRPr lang="en-US" dirty="0" smtClean="0">
              <a:sym typeface="Wingdings" panose="05000000000000000000" pitchFamily="2" charset="2"/>
            </a:endParaRPr>
          </a:p>
          <a:p>
            <a:pPr marL="265113" lvl="1" indent="-265113"/>
            <a:r>
              <a:rPr lang="en-US" sz="2800" dirty="0" err="1" smtClean="0">
                <a:sym typeface="Wingdings" panose="05000000000000000000" pitchFamily="2" charset="2"/>
              </a:rPr>
              <a:t>Sel-sel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granulosit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antara</a:t>
            </a:r>
            <a:r>
              <a:rPr lang="en-US" sz="2800" dirty="0">
                <a:sym typeface="Wingdings" panose="05000000000000000000" pitchFamily="2" charset="2"/>
              </a:rPr>
              <a:t> lain :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netrofil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eusinofil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basophil</a:t>
            </a:r>
          </a:p>
          <a:p>
            <a:pPr marL="265113" lvl="1" indent="-265113"/>
            <a:r>
              <a:rPr lang="en-US" sz="2800" dirty="0" err="1" smtClean="0">
                <a:sym typeface="Wingdings" panose="05000000000000000000" pitchFamily="2" charset="2"/>
              </a:rPr>
              <a:t>Sel-sel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agranulosit</a:t>
            </a:r>
            <a:r>
              <a:rPr lang="en-US" sz="2800" dirty="0" smtClean="0">
                <a:sym typeface="Wingdings" panose="05000000000000000000" pitchFamily="2" charset="2"/>
              </a:rPr>
              <a:t> : </a:t>
            </a:r>
            <a:r>
              <a:rPr lang="en-US" sz="2800" dirty="0" err="1" smtClean="0">
                <a:sym typeface="Wingdings" panose="05000000000000000000" pitchFamily="2" charset="2"/>
              </a:rPr>
              <a:t>monosit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limfosit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3074" name="Picture 2" descr="https://fastly.kastatic.org/ka-perseus-images/e64e773a3857541acba20ba638ab076942dd4f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2" y="3882884"/>
            <a:ext cx="10696575" cy="29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3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Vetter (</a:t>
            </a:r>
            <a:r>
              <a:rPr lang="en-US" i="1" dirty="0" smtClean="0"/>
              <a:t>Bubble Boy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s://cdn.hpm.io/wp-content/uploads/2016/05/13154629/David-Vetter-the-Bubble-Boy-at-5-years-old-Dec.-1976--12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09" y="1727289"/>
            <a:ext cx="7040080" cy="46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8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 descr="http://www.telegraph.co.uk/content/dam/Travel/leadAssets/29/36/airtravel-health_2936774a-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2" y="1573836"/>
            <a:ext cx="3973326" cy="27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arasites.ftz.czu.cz/food/_data/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05" y="1573836"/>
            <a:ext cx="3714060" cy="51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aterwise.co.za/export/sites/water-wise/images/water/vendor-f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2" y="4074620"/>
            <a:ext cx="3973326" cy="26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pic.orst.edu/images/soilbn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52" y="1825625"/>
            <a:ext cx="4118770" cy="20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cityofsalinas.org/sites/default/files/styles/brg_slideshow_full/public/departments_files/animal_services_files/puppy1.jpg?itok=n806oiO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r="19882" b="11374"/>
          <a:stretch/>
        </p:blipFill>
        <p:spPr bwMode="auto">
          <a:xfrm>
            <a:off x="8532540" y="3936982"/>
            <a:ext cx="3260075" cy="27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Patogen</a:t>
            </a:r>
            <a:r>
              <a:rPr lang="en-US" dirty="0" smtClean="0"/>
              <a:t>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Kemampuannya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patogenesis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850</Words>
  <Application>Microsoft Office PowerPoint</Application>
  <PresentationFormat>Widescreen</PresentationFormat>
  <Paragraphs>172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PowerPoint Presentation</vt:lpstr>
      <vt:lpstr>Istilah-istilah dalam imunologi</vt:lpstr>
      <vt:lpstr>Hematopoiesis</vt:lpstr>
      <vt:lpstr>Komponen darah</vt:lpstr>
      <vt:lpstr>Komponen darah</vt:lpstr>
      <vt:lpstr>Sel darah putih (white blood cells)</vt:lpstr>
      <vt:lpstr>David Vetter (Bubble Boy)</vt:lpstr>
      <vt:lpstr>Sumber infeksi dari lingkungan</vt:lpstr>
      <vt:lpstr>Patogen??</vt:lpstr>
      <vt:lpstr>Jenis patogen yang menyebabkan infeksi</vt:lpstr>
      <vt:lpstr>Jenis patogen yang menyebabkan infeksi</vt:lpstr>
      <vt:lpstr>Jalur Penularan Penyakit</vt:lpstr>
      <vt:lpstr>PowerPoint Presentation</vt:lpstr>
      <vt:lpstr>PowerPoint Presentation</vt:lpstr>
      <vt:lpstr>Letak infeksi</vt:lpstr>
      <vt:lpstr>PowerPoint Presentation</vt:lpstr>
      <vt:lpstr>Sifat respon imun non spesifik</vt:lpstr>
      <vt:lpstr>Komponen respon imun non spesifik</vt:lpstr>
      <vt:lpstr>Fagositosis</vt:lpstr>
      <vt:lpstr>Fagositosis</vt:lpstr>
      <vt:lpstr>Permukaan Epitel</vt:lpstr>
      <vt:lpstr>Kulit yang sehat</vt:lpstr>
      <vt:lpstr>Saluran pencernaan</vt:lpstr>
      <vt:lpstr>Paru-paru</vt:lpstr>
      <vt:lpstr>Mata, hidung, mulut</vt:lpstr>
      <vt:lpstr>Sel-sel fagositik </vt:lpstr>
      <vt:lpstr>Sel makrofag</vt:lpstr>
      <vt:lpstr>Cara kerja makrofag</vt:lpstr>
      <vt:lpstr>Netrofil</vt:lpstr>
      <vt:lpstr>Sel Dendritik</vt:lpstr>
      <vt:lpstr>Sel Dendritik sebagai Antigen Presenting Cells </vt:lpstr>
      <vt:lpstr>PowerPoint Presentation</vt:lpstr>
      <vt:lpstr>Cara Kerja sel dendritik</vt:lpstr>
      <vt:lpstr>Sel dendritik sebagai jembatan antara respon imun non spesifik dan spesifik</vt:lpstr>
      <vt:lpstr>Eosinofil </vt:lpstr>
      <vt:lpstr>Perbedaan antara netrofil, eosinophil dan basofil</vt:lpstr>
      <vt:lpstr>Sel mast/mast cells</vt:lpstr>
      <vt:lpstr>Peran sel mast saat terjadi infeksi</vt:lpstr>
      <vt:lpstr>Sel mast dalam kejadian alergi</vt:lpstr>
      <vt:lpstr>Sel NK (Natural Killer)</vt:lpstr>
      <vt:lpstr>Protein Komplemen</vt:lpstr>
      <vt:lpstr>Beberapa protein fungsional pada komplemen</vt:lpstr>
      <vt:lpstr>Cara Kerja Protein Komplemen membantu Opsonisasi antibodi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60</cp:revision>
  <dcterms:created xsi:type="dcterms:W3CDTF">2017-09-13T08:09:56Z</dcterms:created>
  <dcterms:modified xsi:type="dcterms:W3CDTF">2017-09-17T20:49:31Z</dcterms:modified>
</cp:coreProperties>
</file>