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44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814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299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621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480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261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50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261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087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063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927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8E71-0740-47C1-9F52-5C68846A630C}" type="datetimeFigureOut">
              <a:rPr lang="id-ID" smtClean="0"/>
              <a:t>04/12/2017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94230-4CEA-4E45-B725-82AF917759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24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346713" y="3597969"/>
            <a:ext cx="75802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Tugas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Terstruktur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Pertemuan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Ke-5)</a:t>
            </a:r>
            <a:endParaRPr lang="en-U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6132442" y="4194311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 err="1">
                <a:solidFill>
                  <a:schemeClr val="bg1"/>
                </a:solidFill>
              </a:rPr>
              <a:t>Dr.Henny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Saraswati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S.Si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M,Biomed</a:t>
            </a:r>
            <a:endParaRPr 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083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2247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r>
              <a:rPr lang="en-US" dirty="0" smtClean="0"/>
              <a:t> (virus,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jamur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non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patogen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(power point)</a:t>
            </a:r>
          </a:p>
          <a:p>
            <a:r>
              <a:rPr lang="en-US" dirty="0" err="1" smtClean="0"/>
              <a:t>Presentasikan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: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118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87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Kemampuan Akhir yang diharapkan</vt:lpstr>
      <vt:lpstr>Tugas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2017-12-04T07:21:18Z</dcterms:created>
  <dcterms:modified xsi:type="dcterms:W3CDTF">2017-12-04T07:33:42Z</dcterms:modified>
</cp:coreProperties>
</file>