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157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530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150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4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650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213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413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760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413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117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8BDD-871A-44D1-B461-2B1747ED4969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ECA0-5407-448C-A214-EA22DC22AC7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860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346713" y="3597969"/>
            <a:ext cx="75802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Tugas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Terstruktur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Pertemuan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Ke-9)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132442" y="4194311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Dr.Henny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Saraswati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S.Si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M,Biomed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221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penyakit-penyakit</a:t>
            </a:r>
            <a:r>
              <a:rPr lang="en-US" dirty="0" smtClean="0"/>
              <a:t> </a:t>
            </a:r>
            <a:r>
              <a:rPr lang="en-US" dirty="0" err="1" smtClean="0"/>
              <a:t>autoimun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85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autoimun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r>
              <a:rPr lang="en-US" dirty="0" smtClean="0"/>
              <a:t>Format </a:t>
            </a:r>
            <a:r>
              <a:rPr lang="en-US" dirty="0" err="1" smtClean="0"/>
              <a:t>makalah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Cover</a:t>
            </a:r>
          </a:p>
          <a:p>
            <a:pPr lvl="1"/>
            <a:r>
              <a:rPr lang="en-US" dirty="0" err="1" smtClean="0"/>
              <a:t>Pembahasan</a:t>
            </a:r>
            <a:endParaRPr lang="en-US" dirty="0" smtClean="0"/>
          </a:p>
          <a:p>
            <a:pPr lvl="1"/>
            <a:r>
              <a:rPr lang="en-US" dirty="0" err="1" smtClean="0"/>
              <a:t>Kesimpulan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752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makalah</a:t>
            </a:r>
            <a:r>
              <a:rPr lang="en-US" dirty="0"/>
              <a:t> </a:t>
            </a:r>
            <a:r>
              <a:rPr lang="en-US" dirty="0" smtClean="0"/>
              <a:t>TIDAK BOLEH </a:t>
            </a:r>
            <a:r>
              <a:rPr lang="en-US" i="1" dirty="0" smtClean="0"/>
              <a:t>copy and paste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kata-kata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&gt; 10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dijilid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11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Kemampuan akhir yang diharapkan</vt:lpstr>
      <vt:lpstr>Tugas</vt:lpstr>
      <vt:lpstr>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2017-12-04T07:27:43Z</dcterms:created>
  <dcterms:modified xsi:type="dcterms:W3CDTF">2017-12-04T07:33:17Z</dcterms:modified>
</cp:coreProperties>
</file>