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1" r:id="rId4"/>
    <p:sldId id="467" r:id="rId5"/>
    <p:sldId id="43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58" autoAdjust="0"/>
    <p:restoredTop sz="94660"/>
  </p:normalViewPr>
  <p:slideViewPr>
    <p:cSldViewPr>
      <p:cViewPr varScale="1">
        <p:scale>
          <a:sx n="64" d="100"/>
          <a:sy n="64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2C2FE-A695-41B0-ABD6-74F0FAF8529C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729ED-F335-4EFB-8D4A-327BECD87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90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53406-AFA0-4AFF-8793-4329F2D5E834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28425-B81A-452D-B398-90DF2FE4779A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28425-B81A-452D-B398-90DF2FE4779A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A3FEA-DE1C-4073-B294-DAD8F58CB2D6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208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10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572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558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61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65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80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776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702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75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828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6BFB-E419-4BEF-B019-01A1C6ABEC1D}" type="datetimeFigureOut">
              <a:rPr lang="en-US" smtClean="0"/>
              <a:pPr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4944-4778-4981-BBFC-60A8017C4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208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33738" y="4200525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id-ID" sz="2400" b="1" dirty="0" smtClean="0">
                <a:solidFill>
                  <a:schemeClr val="bg1"/>
                </a:solidFill>
              </a:rPr>
              <a:t>MIKROBIOLOGI INDUSTRI</a:t>
            </a:r>
          </a:p>
          <a:p>
            <a:pPr algn="ctr" eaLnBrk="1" hangingPunct="1"/>
            <a:r>
              <a:rPr lang="id-ID" sz="2400" b="1" dirty="0" smtClean="0"/>
              <a:t>IBL 362</a:t>
            </a:r>
            <a:endParaRPr lang="id-ID" sz="2400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05200" y="6500834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id-ID" b="1" i="1" dirty="0" smtClean="0">
                <a:solidFill>
                  <a:schemeClr val="bg1"/>
                </a:solidFill>
              </a:rPr>
              <a:t>By Seprianto S.Pi, M.Si</a:t>
            </a:r>
          </a:p>
          <a:p>
            <a:pPr algn="ctr" eaLnBrk="1" hangingPunct="1"/>
            <a:endParaRPr lang="id-ID" sz="2400" b="1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1843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Pertemuan </a:t>
            </a:r>
            <a:r>
              <a:rPr lang="id-ID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43306" y="4071942"/>
            <a:ext cx="5500694" cy="18573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</a:rPr>
              <a:t>Presentasi Individu</a:t>
            </a:r>
          </a:p>
          <a:p>
            <a:pPr algn="ctr"/>
            <a:r>
              <a:rPr lang="id-ID" sz="3200" b="1" dirty="0" smtClean="0">
                <a:solidFill>
                  <a:schemeClr val="tx1"/>
                </a:solidFill>
              </a:rPr>
              <a:t>Rancangan Proyek Industri Berbasis Mikroba </a:t>
            </a:r>
            <a:endParaRPr lang="id-ID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8395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charset="0"/>
                <a:cs typeface="Arial" charset="0"/>
              </a:rPr>
              <a:t>Tugas Rancangan Pronyek Industri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lvl="0"/>
            <a:r>
              <a:rPr lang="id-ID" sz="2800" dirty="0" smtClean="0"/>
              <a:t>Tugas Dibuat secara Individu</a:t>
            </a:r>
          </a:p>
          <a:p>
            <a:pPr lvl="0"/>
            <a:r>
              <a:rPr lang="id-ID" sz="2800" dirty="0" smtClean="0"/>
              <a:t>Tugas dibuat dalam Power point</a:t>
            </a:r>
          </a:p>
          <a:p>
            <a:pPr lvl="0"/>
            <a:r>
              <a:rPr lang="id-ID" sz="2800" dirty="0" smtClean="0"/>
              <a:t>Pronyek Industri yang dirancang harus berbeda – beda masing – masing individu</a:t>
            </a:r>
          </a:p>
          <a:p>
            <a:pPr lvl="0"/>
            <a:r>
              <a:rPr lang="id-ID" sz="2800" dirty="0" smtClean="0"/>
              <a:t>Industri yang di rancang harus industri yang berbasis pemanfaatan mikroorganisme</a:t>
            </a:r>
          </a:p>
          <a:p>
            <a:pPr lvl="0"/>
            <a:r>
              <a:rPr lang="id-ID" sz="2800" dirty="0" smtClean="0"/>
              <a:t>Harus membuat analisis SWOT </a:t>
            </a:r>
          </a:p>
          <a:p>
            <a:r>
              <a:rPr lang="id-ID" sz="2800" dirty="0" smtClean="0"/>
              <a:t>Rancangan dipresentasikan di depan kelas pada pertemuan ke  14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="" xmlns:p14="http://schemas.microsoft.com/office/powerpoint/2010/main" val="126973922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charset="0"/>
                <a:cs typeface="Arial" charset="0"/>
              </a:rPr>
              <a:t>Presentasi Rancangan Proyek Indsutri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lvl="0"/>
            <a:r>
              <a:rPr lang="id-ID" sz="2800" dirty="0" smtClean="0"/>
              <a:t>Nataniel </a:t>
            </a:r>
          </a:p>
          <a:p>
            <a:pPr lvl="0"/>
            <a:r>
              <a:rPr lang="id-ID" sz="2800" dirty="0" smtClean="0"/>
              <a:t>Dessy</a:t>
            </a:r>
          </a:p>
          <a:p>
            <a:pPr lvl="0"/>
            <a:r>
              <a:rPr lang="id-ID" sz="2800" dirty="0" smtClean="0"/>
              <a:t>Lifda</a:t>
            </a:r>
          </a:p>
          <a:p>
            <a:pPr lvl="0"/>
            <a:r>
              <a:rPr lang="id-ID" sz="2800" dirty="0" smtClean="0"/>
              <a:t>Stevina</a:t>
            </a:r>
          </a:p>
          <a:p>
            <a:pPr lvl="0"/>
            <a:r>
              <a:rPr lang="id-ID" sz="2800" dirty="0" smtClean="0"/>
              <a:t>Anita</a:t>
            </a:r>
          </a:p>
          <a:p>
            <a:pPr lvl="0"/>
            <a:r>
              <a:rPr lang="id-ID" sz="2800" dirty="0" smtClean="0"/>
              <a:t>Tazkia</a:t>
            </a:r>
            <a:endParaRPr lang="id-ID" sz="2800" dirty="0" smtClean="0"/>
          </a:p>
          <a:p>
            <a:pPr lvl="0"/>
            <a:endParaRPr lang="id-ID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26973922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4"/>
            <a:ext cx="9172575" cy="685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4.bp.blogspot.com/-bqCsDk8Sm5I/T29ANNah1sI/AAAAAAAAC1M/2pWTFYo2wV0/s1600/Animasi+bergerak+untuk+powerpoint+%25281%2529+-+tepuk+tanga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8929718" cy="5000660"/>
          </a:xfrm>
          <a:prstGeom prst="rect">
            <a:avLst/>
          </a:prstGeom>
          <a:noFill/>
        </p:spPr>
      </p:pic>
      <p:pic>
        <p:nvPicPr>
          <p:cNvPr id="5" name="Picture 4" descr="http://www.animasi-bergerak.com/wp-content/uploads/2013/11/animasi-power-point-terimakasih-cint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571744"/>
            <a:ext cx="2286016" cy="3414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235465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82</Words>
  <Application>Microsoft Office PowerPoint</Application>
  <PresentationFormat>On-screen Show (4:3)</PresentationFormat>
  <Paragraphs>24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Tugas Rancangan Pronyek Industri</vt:lpstr>
      <vt:lpstr>Presentasi Rancangan Proyek Indsutri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asus</cp:lastModifiedBy>
  <cp:revision>92</cp:revision>
  <dcterms:created xsi:type="dcterms:W3CDTF">2017-03-06T01:48:25Z</dcterms:created>
  <dcterms:modified xsi:type="dcterms:W3CDTF">2018-12-20T11:10:40Z</dcterms:modified>
</cp:coreProperties>
</file>