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950B-D528-4A18-B89A-D3F1B8ACBC90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8CAE-59CC-4373-B6BC-498907FFA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429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950B-D528-4A18-B89A-D3F1B8ACBC90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8CAE-59CC-4373-B6BC-498907FFA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752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950B-D528-4A18-B89A-D3F1B8ACBC90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8CAE-59CC-4373-B6BC-498907FFA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186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950B-D528-4A18-B89A-D3F1B8ACBC90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8CAE-59CC-4373-B6BC-498907FFA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100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950B-D528-4A18-B89A-D3F1B8ACBC90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8CAE-59CC-4373-B6BC-498907FFA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734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950B-D528-4A18-B89A-D3F1B8ACBC90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8CAE-59CC-4373-B6BC-498907FFA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17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950B-D528-4A18-B89A-D3F1B8ACBC90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8CAE-59CC-4373-B6BC-498907FFA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609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950B-D528-4A18-B89A-D3F1B8ACBC90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8CAE-59CC-4373-B6BC-498907FFA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0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950B-D528-4A18-B89A-D3F1B8ACBC90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8CAE-59CC-4373-B6BC-498907FFA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075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950B-D528-4A18-B89A-D3F1B8ACBC90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8CAE-59CC-4373-B6BC-498907FFA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207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950B-D528-4A18-B89A-D3F1B8ACBC90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08CAE-59CC-4373-B6BC-498907FFA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85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1950B-D528-4A18-B89A-D3F1B8ACBC90}" type="datetimeFigureOut">
              <a:rPr lang="id-ID" smtClean="0"/>
              <a:t>06/12/2018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08CAE-59CC-4373-B6BC-498907FFA37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67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73911" y="3720398"/>
            <a:ext cx="58374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 err="1" smtClean="0">
                <a:solidFill>
                  <a:schemeClr val="bg1"/>
                </a:solidFill>
              </a:rPr>
              <a:t>Tugas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Terstruktur</a:t>
            </a:r>
            <a:r>
              <a:rPr lang="en-US" sz="2400" b="1" dirty="0" smtClean="0">
                <a:solidFill>
                  <a:schemeClr val="bg1"/>
                </a:solidFill>
              </a:rPr>
              <a:t> (</a:t>
            </a:r>
            <a:r>
              <a:rPr lang="en-US" sz="24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400" b="1" dirty="0" smtClean="0">
                <a:solidFill>
                  <a:schemeClr val="bg1"/>
                </a:solidFill>
              </a:rPr>
              <a:t> ke-11)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18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Pilihlah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yang </a:t>
            </a:r>
            <a:r>
              <a:rPr lang="en-US" dirty="0" err="1" smtClean="0"/>
              <a:t>diterbitkan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deteksi</a:t>
            </a:r>
            <a:r>
              <a:rPr lang="en-US" dirty="0" smtClean="0"/>
              <a:t> virus </a:t>
            </a:r>
          </a:p>
          <a:p>
            <a:r>
              <a:rPr lang="en-US" dirty="0" err="1" smtClean="0"/>
              <a:t>Buatlah</a:t>
            </a:r>
            <a:r>
              <a:rPr lang="en-US" dirty="0" smtClean="0"/>
              <a:t> slide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dipresentasikan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73716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Tugas Terstruktur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</cp:revision>
  <dcterms:created xsi:type="dcterms:W3CDTF">2018-12-06T03:38:10Z</dcterms:created>
  <dcterms:modified xsi:type="dcterms:W3CDTF">2018-12-06T03:40:27Z</dcterms:modified>
</cp:coreProperties>
</file>