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49A4F-5495-42EC-8F16-4CD7ED6D277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1A85377-68EB-40C5-8408-C32946320913}">
      <dgm:prSet phldrT="[Text]" custT="1"/>
      <dgm:spPr/>
      <dgm:t>
        <a:bodyPr/>
        <a:lstStyle/>
        <a:p>
          <a:r>
            <a:rPr lang="en-US" sz="2400" dirty="0" err="1" smtClean="0"/>
            <a:t>Beberapa</a:t>
          </a:r>
          <a:r>
            <a:rPr lang="en-US" sz="2400" dirty="0" smtClean="0"/>
            <a:t> </a:t>
          </a:r>
          <a:r>
            <a:rPr lang="en-US" sz="2400" dirty="0" err="1" smtClean="0"/>
            <a:t>bahan</a:t>
          </a:r>
          <a:r>
            <a:rPr lang="en-US" sz="2400" dirty="0" smtClean="0"/>
            <a:t> </a:t>
          </a:r>
          <a:r>
            <a:rPr lang="en-US" sz="2400" dirty="0" err="1" smtClean="0"/>
            <a:t>alami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kimia</a:t>
          </a:r>
          <a:r>
            <a:rPr lang="en-US" sz="2400" dirty="0" smtClean="0"/>
            <a:t> </a:t>
          </a:r>
          <a:r>
            <a:rPr lang="en-US" sz="2400" dirty="0" err="1" smtClean="0"/>
            <a:t>diuji</a:t>
          </a:r>
          <a:r>
            <a:rPr lang="en-US" sz="2400" dirty="0" smtClean="0"/>
            <a:t> </a:t>
          </a:r>
          <a:r>
            <a:rPr lang="en-US" sz="2400" dirty="0" err="1" smtClean="0"/>
            <a:t>dalam</a:t>
          </a:r>
          <a:r>
            <a:rPr lang="en-US" sz="2400" dirty="0" smtClean="0"/>
            <a:t> </a:t>
          </a:r>
          <a:r>
            <a:rPr lang="en-US" sz="2400" dirty="0" err="1" smtClean="0"/>
            <a:t>penghambatan</a:t>
          </a:r>
          <a:r>
            <a:rPr lang="en-US" sz="2400" dirty="0" smtClean="0"/>
            <a:t> </a:t>
          </a:r>
          <a:r>
            <a:rPr lang="en-US" sz="2400" dirty="0" err="1" smtClean="0"/>
            <a:t>perbanyakan</a:t>
          </a:r>
          <a:r>
            <a:rPr lang="en-US" sz="2400" dirty="0" smtClean="0"/>
            <a:t> virus</a:t>
          </a:r>
          <a:endParaRPr lang="id-ID" sz="2400" dirty="0"/>
        </a:p>
      </dgm:t>
    </dgm:pt>
    <dgm:pt modelId="{3111AF9E-F390-4C4D-AF4B-1ED1105F2870}" type="parTrans" cxnId="{47960B92-06C0-42EF-8434-7C722C4E1AB1}">
      <dgm:prSet/>
      <dgm:spPr/>
      <dgm:t>
        <a:bodyPr/>
        <a:lstStyle/>
        <a:p>
          <a:endParaRPr lang="id-ID" sz="2400"/>
        </a:p>
      </dgm:t>
    </dgm:pt>
    <dgm:pt modelId="{DDF37486-A58F-40C7-A68C-94237628BAB1}" type="sibTrans" cxnId="{47960B92-06C0-42EF-8434-7C722C4E1AB1}">
      <dgm:prSet custT="1"/>
      <dgm:spPr/>
      <dgm:t>
        <a:bodyPr/>
        <a:lstStyle/>
        <a:p>
          <a:endParaRPr lang="id-ID" sz="2400"/>
        </a:p>
      </dgm:t>
    </dgm:pt>
    <dgm:pt modelId="{77A83104-F39D-4CB9-AFB2-A97A70AC8254}">
      <dgm:prSet phldrT="[Text]" custT="1"/>
      <dgm:spPr/>
      <dgm:t>
        <a:bodyPr/>
        <a:lstStyle/>
        <a:p>
          <a:r>
            <a:rPr lang="en-US" sz="2400" dirty="0" err="1" smtClean="0"/>
            <a:t>Modifikasi</a:t>
          </a:r>
          <a:r>
            <a:rPr lang="en-US" sz="2400" dirty="0" smtClean="0"/>
            <a:t> </a:t>
          </a:r>
          <a:r>
            <a:rPr lang="en-US" sz="2400" dirty="0" err="1" smtClean="0"/>
            <a:t>lebih</a:t>
          </a:r>
          <a:r>
            <a:rPr lang="en-US" sz="2400" dirty="0" smtClean="0"/>
            <a:t> </a:t>
          </a:r>
          <a:r>
            <a:rPr lang="en-US" sz="2400" dirty="0" err="1" smtClean="0"/>
            <a:t>lanjut</a:t>
          </a:r>
          <a:endParaRPr lang="id-ID" sz="2400" dirty="0"/>
        </a:p>
      </dgm:t>
    </dgm:pt>
    <dgm:pt modelId="{4ED74393-02B8-4210-B76F-6CF08EF77161}" type="parTrans" cxnId="{90AE1343-09C1-4F63-AFA7-2BC5A17E0F51}">
      <dgm:prSet/>
      <dgm:spPr/>
      <dgm:t>
        <a:bodyPr/>
        <a:lstStyle/>
        <a:p>
          <a:endParaRPr lang="id-ID" sz="2400"/>
        </a:p>
      </dgm:t>
    </dgm:pt>
    <dgm:pt modelId="{72DD1B32-BBDD-4624-8531-AE504E0C48BB}" type="sibTrans" cxnId="{90AE1343-09C1-4F63-AFA7-2BC5A17E0F51}">
      <dgm:prSet custT="1"/>
      <dgm:spPr/>
      <dgm:t>
        <a:bodyPr/>
        <a:lstStyle/>
        <a:p>
          <a:endParaRPr lang="id-ID" sz="2400"/>
        </a:p>
      </dgm:t>
    </dgm:pt>
    <dgm:pt modelId="{AC40E32A-9FC9-48BC-A098-162547F465D4}">
      <dgm:prSet phldrT="[Text]" custT="1"/>
      <dgm:spPr/>
      <dgm:t>
        <a:bodyPr/>
        <a:lstStyle/>
        <a:p>
          <a:r>
            <a:rPr lang="en-US" sz="2400" dirty="0" err="1" smtClean="0"/>
            <a:t>Dipasarkan</a:t>
          </a:r>
          <a:endParaRPr lang="id-ID" sz="2400" dirty="0"/>
        </a:p>
      </dgm:t>
    </dgm:pt>
    <dgm:pt modelId="{70FB4E71-FC65-4FA4-AD25-2997F465679D}" type="parTrans" cxnId="{DBE79259-3D69-4661-B17D-67E81E1F04EF}">
      <dgm:prSet/>
      <dgm:spPr/>
      <dgm:t>
        <a:bodyPr/>
        <a:lstStyle/>
        <a:p>
          <a:endParaRPr lang="id-ID" sz="2400"/>
        </a:p>
      </dgm:t>
    </dgm:pt>
    <dgm:pt modelId="{6D7D56E8-25E6-4F0F-811E-028FA8556CC3}" type="sibTrans" cxnId="{DBE79259-3D69-4661-B17D-67E81E1F04EF}">
      <dgm:prSet/>
      <dgm:spPr/>
      <dgm:t>
        <a:bodyPr/>
        <a:lstStyle/>
        <a:p>
          <a:endParaRPr lang="id-ID" sz="2400"/>
        </a:p>
      </dgm:t>
    </dgm:pt>
    <dgm:pt modelId="{9C698403-C53E-42FF-85E3-EEB30E908550}">
      <dgm:prSet custT="1"/>
      <dgm:spPr/>
      <dgm:t>
        <a:bodyPr/>
        <a:lstStyle/>
        <a:p>
          <a:r>
            <a:rPr lang="en-US" sz="2400" dirty="0" err="1" smtClean="0"/>
            <a:t>Kandidat</a:t>
          </a:r>
          <a:r>
            <a:rPr lang="en-US" sz="2400" dirty="0" smtClean="0"/>
            <a:t> antivirus </a:t>
          </a:r>
          <a:r>
            <a:rPr lang="en-US" sz="2400" dirty="0" err="1" smtClean="0"/>
            <a:t>diuji</a:t>
          </a:r>
          <a:r>
            <a:rPr lang="en-US" sz="2400" dirty="0" smtClean="0"/>
            <a:t> </a:t>
          </a:r>
          <a:r>
            <a:rPr lang="en-US" sz="2400" dirty="0" err="1" smtClean="0"/>
            <a:t>keamanan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toksisitasnya</a:t>
          </a:r>
          <a:endParaRPr lang="id-ID" sz="2400" dirty="0"/>
        </a:p>
      </dgm:t>
    </dgm:pt>
    <dgm:pt modelId="{1BDDCB41-1B1D-4101-9C77-F5EBA7AFFF19}" type="parTrans" cxnId="{45B13E56-9F09-4727-A0F0-6799B76D7C4D}">
      <dgm:prSet/>
      <dgm:spPr/>
      <dgm:t>
        <a:bodyPr/>
        <a:lstStyle/>
        <a:p>
          <a:endParaRPr lang="id-ID" sz="2400"/>
        </a:p>
      </dgm:t>
    </dgm:pt>
    <dgm:pt modelId="{943FCD06-3246-4194-A2BE-249E91D1F78E}" type="sibTrans" cxnId="{45B13E56-9F09-4727-A0F0-6799B76D7C4D}">
      <dgm:prSet custT="1"/>
      <dgm:spPr/>
      <dgm:t>
        <a:bodyPr/>
        <a:lstStyle/>
        <a:p>
          <a:endParaRPr lang="id-ID" sz="2400"/>
        </a:p>
      </dgm:t>
    </dgm:pt>
    <dgm:pt modelId="{358ABB34-43DF-4FD3-AD65-3E1FFA235BA7}" type="pres">
      <dgm:prSet presAssocID="{5B749A4F-5495-42EC-8F16-4CD7ED6D27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E55CD09-E29B-472D-B78E-329C998841EB}" type="pres">
      <dgm:prSet presAssocID="{5B749A4F-5495-42EC-8F16-4CD7ED6D2772}" presName="dummyMaxCanvas" presStyleCnt="0">
        <dgm:presLayoutVars/>
      </dgm:prSet>
      <dgm:spPr/>
    </dgm:pt>
    <dgm:pt modelId="{CB6170CF-905F-4227-A094-4DA494A3C30B}" type="pres">
      <dgm:prSet presAssocID="{5B749A4F-5495-42EC-8F16-4CD7ED6D2772}" presName="FourNodes_1" presStyleLbl="node1" presStyleIdx="0" presStyleCnt="4" custLinFactNeighborX="-1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0B18C2-7B79-4F7D-BCFD-52CF83ADFB53}" type="pres">
      <dgm:prSet presAssocID="{5B749A4F-5495-42EC-8F16-4CD7ED6D277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16A3DD-B3DF-4A79-9847-B3A82EA6B8BC}" type="pres">
      <dgm:prSet presAssocID="{5B749A4F-5495-42EC-8F16-4CD7ED6D277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C79F37-E963-4408-A2E8-62C6825A1DAB}" type="pres">
      <dgm:prSet presAssocID="{5B749A4F-5495-42EC-8F16-4CD7ED6D277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D08608-8015-4854-91A2-D86920209236}" type="pres">
      <dgm:prSet presAssocID="{5B749A4F-5495-42EC-8F16-4CD7ED6D277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031A3E-F50B-4A22-9A0D-AE83E1794A24}" type="pres">
      <dgm:prSet presAssocID="{5B749A4F-5495-42EC-8F16-4CD7ED6D277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DC1C31-06CE-4A54-8156-7BDE9E862F53}" type="pres">
      <dgm:prSet presAssocID="{5B749A4F-5495-42EC-8F16-4CD7ED6D277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376056-740A-4F18-AC0A-538A36285947}" type="pres">
      <dgm:prSet presAssocID="{5B749A4F-5495-42EC-8F16-4CD7ED6D277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E78A1C-0092-4E4D-8ED6-1F733F74E69C}" type="pres">
      <dgm:prSet presAssocID="{5B749A4F-5495-42EC-8F16-4CD7ED6D277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FA3685-A19E-44FB-AF5B-60728C3DBE03}" type="pres">
      <dgm:prSet presAssocID="{5B749A4F-5495-42EC-8F16-4CD7ED6D277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4FC097-6520-4F21-861F-F243EB4BD60C}" type="pres">
      <dgm:prSet presAssocID="{5B749A4F-5495-42EC-8F16-4CD7ED6D277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0B5595E-46FB-492C-8322-69EDAEB89E42}" type="presOf" srcId="{77A83104-F39D-4CB9-AFB2-A97A70AC8254}" destId="{BC16A3DD-B3DF-4A79-9847-B3A82EA6B8BC}" srcOrd="0" destOrd="0" presId="urn:microsoft.com/office/officeart/2005/8/layout/vProcess5"/>
    <dgm:cxn modelId="{DBE79259-3D69-4661-B17D-67E81E1F04EF}" srcId="{5B749A4F-5495-42EC-8F16-4CD7ED6D2772}" destId="{AC40E32A-9FC9-48BC-A098-162547F465D4}" srcOrd="3" destOrd="0" parTransId="{70FB4E71-FC65-4FA4-AD25-2997F465679D}" sibTransId="{6D7D56E8-25E6-4F0F-811E-028FA8556CC3}"/>
    <dgm:cxn modelId="{26BFACE6-47EB-4014-938A-D2810FC5A3C2}" type="presOf" srcId="{5B749A4F-5495-42EC-8F16-4CD7ED6D2772}" destId="{358ABB34-43DF-4FD3-AD65-3E1FFA235BA7}" srcOrd="0" destOrd="0" presId="urn:microsoft.com/office/officeart/2005/8/layout/vProcess5"/>
    <dgm:cxn modelId="{90AE1343-09C1-4F63-AFA7-2BC5A17E0F51}" srcId="{5B749A4F-5495-42EC-8F16-4CD7ED6D2772}" destId="{77A83104-F39D-4CB9-AFB2-A97A70AC8254}" srcOrd="2" destOrd="0" parTransId="{4ED74393-02B8-4210-B76F-6CF08EF77161}" sibTransId="{72DD1B32-BBDD-4624-8531-AE504E0C48BB}"/>
    <dgm:cxn modelId="{2ECA75E7-AE83-415A-AB74-DDD08DAD7F38}" type="presOf" srcId="{9C698403-C53E-42FF-85E3-EEB30E908550}" destId="{23E78A1C-0092-4E4D-8ED6-1F733F74E69C}" srcOrd="1" destOrd="0" presId="urn:microsoft.com/office/officeart/2005/8/layout/vProcess5"/>
    <dgm:cxn modelId="{6783DD6B-24BF-4E67-8063-6B5BA06EA335}" type="presOf" srcId="{AC40E32A-9FC9-48BC-A098-162547F465D4}" destId="{EEC79F37-E963-4408-A2E8-62C6825A1DAB}" srcOrd="0" destOrd="0" presId="urn:microsoft.com/office/officeart/2005/8/layout/vProcess5"/>
    <dgm:cxn modelId="{AEDF2D01-C928-4B29-BD45-BAB2EAE80414}" type="presOf" srcId="{DDF37486-A58F-40C7-A68C-94237628BAB1}" destId="{35D08608-8015-4854-91A2-D86920209236}" srcOrd="0" destOrd="0" presId="urn:microsoft.com/office/officeart/2005/8/layout/vProcess5"/>
    <dgm:cxn modelId="{0BBA95B5-9FA4-4B60-88CE-9A8F8DEA02E9}" type="presOf" srcId="{9C698403-C53E-42FF-85E3-EEB30E908550}" destId="{9D0B18C2-7B79-4F7D-BCFD-52CF83ADFB53}" srcOrd="0" destOrd="0" presId="urn:microsoft.com/office/officeart/2005/8/layout/vProcess5"/>
    <dgm:cxn modelId="{EABC5C28-6E27-4557-811A-7DC48FC563A0}" type="presOf" srcId="{943FCD06-3246-4194-A2BE-249E91D1F78E}" destId="{A1031A3E-F50B-4A22-9A0D-AE83E1794A24}" srcOrd="0" destOrd="0" presId="urn:microsoft.com/office/officeart/2005/8/layout/vProcess5"/>
    <dgm:cxn modelId="{9A3A6F02-8DDF-440D-9B37-3B8961F9DA70}" type="presOf" srcId="{A1A85377-68EB-40C5-8408-C32946320913}" destId="{CB6170CF-905F-4227-A094-4DA494A3C30B}" srcOrd="0" destOrd="0" presId="urn:microsoft.com/office/officeart/2005/8/layout/vProcess5"/>
    <dgm:cxn modelId="{47960B92-06C0-42EF-8434-7C722C4E1AB1}" srcId="{5B749A4F-5495-42EC-8F16-4CD7ED6D2772}" destId="{A1A85377-68EB-40C5-8408-C32946320913}" srcOrd="0" destOrd="0" parTransId="{3111AF9E-F390-4C4D-AF4B-1ED1105F2870}" sibTransId="{DDF37486-A58F-40C7-A68C-94237628BAB1}"/>
    <dgm:cxn modelId="{C4660930-32EF-4466-8131-D5B68084E287}" type="presOf" srcId="{77A83104-F39D-4CB9-AFB2-A97A70AC8254}" destId="{DFFA3685-A19E-44FB-AF5B-60728C3DBE03}" srcOrd="1" destOrd="0" presId="urn:microsoft.com/office/officeart/2005/8/layout/vProcess5"/>
    <dgm:cxn modelId="{E8C847F0-EE90-442E-AE6D-8E1ECCA89212}" type="presOf" srcId="{AC40E32A-9FC9-48BC-A098-162547F465D4}" destId="{BB4FC097-6520-4F21-861F-F243EB4BD60C}" srcOrd="1" destOrd="0" presId="urn:microsoft.com/office/officeart/2005/8/layout/vProcess5"/>
    <dgm:cxn modelId="{E8DDA3A8-D646-4112-A3B5-F8C0CD8581A8}" type="presOf" srcId="{72DD1B32-BBDD-4624-8531-AE504E0C48BB}" destId="{D1DC1C31-06CE-4A54-8156-7BDE9E862F53}" srcOrd="0" destOrd="0" presId="urn:microsoft.com/office/officeart/2005/8/layout/vProcess5"/>
    <dgm:cxn modelId="{45B13E56-9F09-4727-A0F0-6799B76D7C4D}" srcId="{5B749A4F-5495-42EC-8F16-4CD7ED6D2772}" destId="{9C698403-C53E-42FF-85E3-EEB30E908550}" srcOrd="1" destOrd="0" parTransId="{1BDDCB41-1B1D-4101-9C77-F5EBA7AFFF19}" sibTransId="{943FCD06-3246-4194-A2BE-249E91D1F78E}"/>
    <dgm:cxn modelId="{24F39B33-345C-4F39-ADCD-508153E08D1A}" type="presOf" srcId="{A1A85377-68EB-40C5-8408-C32946320913}" destId="{25376056-740A-4F18-AC0A-538A36285947}" srcOrd="1" destOrd="0" presId="urn:microsoft.com/office/officeart/2005/8/layout/vProcess5"/>
    <dgm:cxn modelId="{CC428FC5-6144-4518-AFF0-618FB7AE1DE5}" type="presParOf" srcId="{358ABB34-43DF-4FD3-AD65-3E1FFA235BA7}" destId="{6E55CD09-E29B-472D-B78E-329C998841EB}" srcOrd="0" destOrd="0" presId="urn:microsoft.com/office/officeart/2005/8/layout/vProcess5"/>
    <dgm:cxn modelId="{815E1DFC-085F-4C16-AB10-5888A35162ED}" type="presParOf" srcId="{358ABB34-43DF-4FD3-AD65-3E1FFA235BA7}" destId="{CB6170CF-905F-4227-A094-4DA494A3C30B}" srcOrd="1" destOrd="0" presId="urn:microsoft.com/office/officeart/2005/8/layout/vProcess5"/>
    <dgm:cxn modelId="{78FB11A9-806B-4237-BB92-CA60AE2C0DD4}" type="presParOf" srcId="{358ABB34-43DF-4FD3-AD65-3E1FFA235BA7}" destId="{9D0B18C2-7B79-4F7D-BCFD-52CF83ADFB53}" srcOrd="2" destOrd="0" presId="urn:microsoft.com/office/officeart/2005/8/layout/vProcess5"/>
    <dgm:cxn modelId="{F6400016-7B23-4CFB-8CC1-65C25168E53E}" type="presParOf" srcId="{358ABB34-43DF-4FD3-AD65-3E1FFA235BA7}" destId="{BC16A3DD-B3DF-4A79-9847-B3A82EA6B8BC}" srcOrd="3" destOrd="0" presId="urn:microsoft.com/office/officeart/2005/8/layout/vProcess5"/>
    <dgm:cxn modelId="{3C9A5D82-821B-435D-9BA1-3B06312D69F3}" type="presParOf" srcId="{358ABB34-43DF-4FD3-AD65-3E1FFA235BA7}" destId="{EEC79F37-E963-4408-A2E8-62C6825A1DAB}" srcOrd="4" destOrd="0" presId="urn:microsoft.com/office/officeart/2005/8/layout/vProcess5"/>
    <dgm:cxn modelId="{22EE3BCC-5C95-40A5-A986-25623FD360CC}" type="presParOf" srcId="{358ABB34-43DF-4FD3-AD65-3E1FFA235BA7}" destId="{35D08608-8015-4854-91A2-D86920209236}" srcOrd="5" destOrd="0" presId="urn:microsoft.com/office/officeart/2005/8/layout/vProcess5"/>
    <dgm:cxn modelId="{A38A8109-E33C-43EB-9E42-9A07ED6A2F2F}" type="presParOf" srcId="{358ABB34-43DF-4FD3-AD65-3E1FFA235BA7}" destId="{A1031A3E-F50B-4A22-9A0D-AE83E1794A24}" srcOrd="6" destOrd="0" presId="urn:microsoft.com/office/officeart/2005/8/layout/vProcess5"/>
    <dgm:cxn modelId="{E035247C-722B-4DA2-A652-D47E0C376406}" type="presParOf" srcId="{358ABB34-43DF-4FD3-AD65-3E1FFA235BA7}" destId="{D1DC1C31-06CE-4A54-8156-7BDE9E862F53}" srcOrd="7" destOrd="0" presId="urn:microsoft.com/office/officeart/2005/8/layout/vProcess5"/>
    <dgm:cxn modelId="{9133CD67-7FDA-4B76-8EDE-8059E614E3CC}" type="presParOf" srcId="{358ABB34-43DF-4FD3-AD65-3E1FFA235BA7}" destId="{25376056-740A-4F18-AC0A-538A36285947}" srcOrd="8" destOrd="0" presId="urn:microsoft.com/office/officeart/2005/8/layout/vProcess5"/>
    <dgm:cxn modelId="{C1D864F3-5C9B-4046-8DBC-4B4B834D21B6}" type="presParOf" srcId="{358ABB34-43DF-4FD3-AD65-3E1FFA235BA7}" destId="{23E78A1C-0092-4E4D-8ED6-1F733F74E69C}" srcOrd="9" destOrd="0" presId="urn:microsoft.com/office/officeart/2005/8/layout/vProcess5"/>
    <dgm:cxn modelId="{98C578C4-38F0-4DB4-A6C1-0CBD551E28B1}" type="presParOf" srcId="{358ABB34-43DF-4FD3-AD65-3E1FFA235BA7}" destId="{DFFA3685-A19E-44FB-AF5B-60728C3DBE03}" srcOrd="10" destOrd="0" presId="urn:microsoft.com/office/officeart/2005/8/layout/vProcess5"/>
    <dgm:cxn modelId="{A904125D-2A28-4D24-BF46-23B0A97975C7}" type="presParOf" srcId="{358ABB34-43DF-4FD3-AD65-3E1FFA235BA7}" destId="{BB4FC097-6520-4F21-861F-F243EB4BD60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20F29-D8D1-4FF2-ACAF-B2907B302EDA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id-ID"/>
        </a:p>
      </dgm:t>
    </dgm:pt>
    <dgm:pt modelId="{9EB3848A-8213-4E6B-A212-A422BDF20F71}">
      <dgm:prSet phldrT="[Text]"/>
      <dgm:spPr/>
      <dgm:t>
        <a:bodyPr/>
        <a:lstStyle/>
        <a:p>
          <a:r>
            <a:rPr lang="en-US" dirty="0" smtClean="0"/>
            <a:t>Gen </a:t>
          </a:r>
          <a:r>
            <a:rPr lang="en-US" dirty="0" err="1" smtClean="0"/>
            <a:t>perbanyakan</a:t>
          </a:r>
          <a:r>
            <a:rPr lang="en-US" dirty="0" smtClean="0"/>
            <a:t> virus di-</a:t>
          </a:r>
          <a:r>
            <a:rPr lang="en-US" dirty="0" err="1" smtClean="0"/>
            <a:t>kloning</a:t>
          </a:r>
          <a:endParaRPr lang="id-ID" dirty="0"/>
        </a:p>
      </dgm:t>
    </dgm:pt>
    <dgm:pt modelId="{1EFF7688-36B7-4BA6-85A2-4E119FF25C6A}" type="parTrans" cxnId="{3F58918F-8990-4FF8-9600-B31CA0C086C6}">
      <dgm:prSet/>
      <dgm:spPr/>
      <dgm:t>
        <a:bodyPr/>
        <a:lstStyle/>
        <a:p>
          <a:endParaRPr lang="id-ID"/>
        </a:p>
      </dgm:t>
    </dgm:pt>
    <dgm:pt modelId="{0BD1B4A7-92C8-4D17-8F19-4BB56D875FC5}" type="sibTrans" cxnId="{3F58918F-8990-4FF8-9600-B31CA0C086C6}">
      <dgm:prSet/>
      <dgm:spPr/>
      <dgm:t>
        <a:bodyPr/>
        <a:lstStyle/>
        <a:p>
          <a:endParaRPr lang="id-ID"/>
        </a:p>
      </dgm:t>
    </dgm:pt>
    <dgm:pt modelId="{57B85975-2ED0-4464-9CBF-FF1F44CA5F7F}">
      <dgm:prSet phldrT="[Text]"/>
      <dgm:spPr/>
      <dgm:t>
        <a:bodyPr/>
        <a:lstStyle/>
        <a:p>
          <a:r>
            <a:rPr lang="en-US" dirty="0" err="1" smtClean="0"/>
            <a:t>Siklus</a:t>
          </a:r>
          <a:r>
            <a:rPr lang="en-US" dirty="0" smtClean="0"/>
            <a:t> </a:t>
          </a:r>
          <a:r>
            <a:rPr lang="en-US" dirty="0" err="1" smtClean="0"/>
            <a:t>hidup</a:t>
          </a:r>
          <a:r>
            <a:rPr lang="en-US" dirty="0" smtClean="0"/>
            <a:t> virus </a:t>
          </a:r>
          <a:r>
            <a:rPr lang="en-US" dirty="0" err="1" smtClean="0"/>
            <a:t>dipelajari</a:t>
          </a:r>
          <a:endParaRPr lang="id-ID" dirty="0"/>
        </a:p>
      </dgm:t>
    </dgm:pt>
    <dgm:pt modelId="{58BA012B-99A7-4AEF-9147-35FDEC79F10E}" type="parTrans" cxnId="{ADE16A32-2F7A-4CA3-BCBF-B9F99DA120EA}">
      <dgm:prSet/>
      <dgm:spPr/>
      <dgm:t>
        <a:bodyPr/>
        <a:lstStyle/>
        <a:p>
          <a:endParaRPr lang="id-ID"/>
        </a:p>
      </dgm:t>
    </dgm:pt>
    <dgm:pt modelId="{A711C17E-B5AB-4AC2-86DB-069D25A241D3}" type="sibTrans" cxnId="{ADE16A32-2F7A-4CA3-BCBF-B9F99DA120EA}">
      <dgm:prSet/>
      <dgm:spPr/>
      <dgm:t>
        <a:bodyPr/>
        <a:lstStyle/>
        <a:p>
          <a:endParaRPr lang="id-ID"/>
        </a:p>
      </dgm:t>
    </dgm:pt>
    <dgm:pt modelId="{219E41D8-E122-4F56-A025-D0808EB86E23}">
      <dgm:prSet phldrT="[Text]"/>
      <dgm:spPr/>
      <dgm:t>
        <a:bodyPr/>
        <a:lstStyle/>
        <a:p>
          <a:r>
            <a:rPr lang="en-US" dirty="0" err="1" smtClean="0"/>
            <a:t>Didapatkan</a:t>
          </a:r>
          <a:r>
            <a:rPr lang="en-US" dirty="0" smtClean="0"/>
            <a:t> </a:t>
          </a:r>
          <a:r>
            <a:rPr lang="en-US" dirty="0" err="1" smtClean="0"/>
            <a:t>inhibitornya</a:t>
          </a:r>
          <a:endParaRPr lang="id-ID" dirty="0"/>
        </a:p>
      </dgm:t>
    </dgm:pt>
    <dgm:pt modelId="{4F88EDFA-2935-4755-A011-D490A243001D}" type="parTrans" cxnId="{77322174-A060-4471-964D-E01A1E999DB3}">
      <dgm:prSet/>
      <dgm:spPr/>
      <dgm:t>
        <a:bodyPr/>
        <a:lstStyle/>
        <a:p>
          <a:endParaRPr lang="id-ID"/>
        </a:p>
      </dgm:t>
    </dgm:pt>
    <dgm:pt modelId="{5B263EA7-FD81-49CD-B835-5462DEF84AF6}" type="sibTrans" cxnId="{77322174-A060-4471-964D-E01A1E999DB3}">
      <dgm:prSet/>
      <dgm:spPr/>
      <dgm:t>
        <a:bodyPr/>
        <a:lstStyle/>
        <a:p>
          <a:endParaRPr lang="id-ID"/>
        </a:p>
      </dgm:t>
    </dgm:pt>
    <dgm:pt modelId="{870A26B5-D130-4093-B4EB-2C3C3475A690}">
      <dgm:prSet/>
      <dgm:spPr/>
      <dgm:t>
        <a:bodyPr/>
        <a:lstStyle/>
        <a:p>
          <a:r>
            <a:rPr lang="en-US" dirty="0" err="1" smtClean="0"/>
            <a:t>Didapatkan</a:t>
          </a:r>
          <a:r>
            <a:rPr lang="en-US" dirty="0" smtClean="0"/>
            <a:t> </a:t>
          </a:r>
          <a:r>
            <a:rPr lang="en-US" dirty="0" err="1" smtClean="0"/>
            <a:t>proteinnya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dipelajari</a:t>
          </a:r>
          <a:endParaRPr lang="id-ID" dirty="0"/>
        </a:p>
      </dgm:t>
    </dgm:pt>
    <dgm:pt modelId="{29FF06C9-FED1-49EF-ADB1-7EF84F067360}" type="parTrans" cxnId="{383ACC6C-1699-4B67-A23E-E4AFE5187D52}">
      <dgm:prSet/>
      <dgm:spPr/>
      <dgm:t>
        <a:bodyPr/>
        <a:lstStyle/>
        <a:p>
          <a:endParaRPr lang="id-ID"/>
        </a:p>
      </dgm:t>
    </dgm:pt>
    <dgm:pt modelId="{E4A811D5-463B-4F9E-A0DB-C28D98996B82}" type="sibTrans" cxnId="{383ACC6C-1699-4B67-A23E-E4AFE5187D52}">
      <dgm:prSet/>
      <dgm:spPr/>
      <dgm:t>
        <a:bodyPr/>
        <a:lstStyle/>
        <a:p>
          <a:endParaRPr lang="id-ID"/>
        </a:p>
      </dgm:t>
    </dgm:pt>
    <dgm:pt modelId="{D10ABD9E-E44B-4786-95F9-FF0AE4CDD67C}" type="pres">
      <dgm:prSet presAssocID="{73E20F29-D8D1-4FF2-ACAF-B2907B302E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754F835-129C-44AC-8A89-14B9D3784E48}" type="pres">
      <dgm:prSet presAssocID="{73E20F29-D8D1-4FF2-ACAF-B2907B302EDA}" presName="dummyMaxCanvas" presStyleCnt="0">
        <dgm:presLayoutVars/>
      </dgm:prSet>
      <dgm:spPr/>
    </dgm:pt>
    <dgm:pt modelId="{A92E6532-15D5-48EC-80C9-C1501FEDF53A}" type="pres">
      <dgm:prSet presAssocID="{73E20F29-D8D1-4FF2-ACAF-B2907B302ED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F57BEE-DA35-463D-A03A-A18A32B9B7E2}" type="pres">
      <dgm:prSet presAssocID="{73E20F29-D8D1-4FF2-ACAF-B2907B302EDA}" presName="FourNodes_2" presStyleLbl="node1" presStyleIdx="1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ACDB6F-BCD6-4DAD-8E89-7BBCEB0A19B9}" type="pres">
      <dgm:prSet presAssocID="{73E20F29-D8D1-4FF2-ACAF-B2907B302ED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89D34B-A797-471B-B3FA-78FB86DDACB9}" type="pres">
      <dgm:prSet presAssocID="{73E20F29-D8D1-4FF2-ACAF-B2907B302ED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69AA04-F602-404D-82AA-6312E74973F0}" type="pres">
      <dgm:prSet presAssocID="{73E20F29-D8D1-4FF2-ACAF-B2907B302ED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AFD252-0A05-47B0-BAC9-17AF8F32ED9E}" type="pres">
      <dgm:prSet presAssocID="{73E20F29-D8D1-4FF2-ACAF-B2907B302ED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953E56-E977-4C11-BB4C-C181A3480CE7}" type="pres">
      <dgm:prSet presAssocID="{73E20F29-D8D1-4FF2-ACAF-B2907B302ED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E081DF-8796-49FA-9656-EEAAAC46CFA2}" type="pres">
      <dgm:prSet presAssocID="{73E20F29-D8D1-4FF2-ACAF-B2907B302ED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BC9606-1BE9-4C53-AAB5-6935C7A09A40}" type="pres">
      <dgm:prSet presAssocID="{73E20F29-D8D1-4FF2-ACAF-B2907B302ED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265DB6-0CA0-4B57-A118-98EA2D2B2AFD}" type="pres">
      <dgm:prSet presAssocID="{73E20F29-D8D1-4FF2-ACAF-B2907B302ED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DD56CB-325A-4D87-99B9-CE00D5A519E4}" type="pres">
      <dgm:prSet presAssocID="{73E20F29-D8D1-4FF2-ACAF-B2907B302ED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8D48A82-95C9-400B-A423-8F0B10371E5B}" type="presOf" srcId="{9EB3848A-8213-4E6B-A212-A422BDF20F71}" destId="{04E081DF-8796-49FA-9656-EEAAAC46CFA2}" srcOrd="1" destOrd="0" presId="urn:microsoft.com/office/officeart/2005/8/layout/vProcess5"/>
    <dgm:cxn modelId="{3F58918F-8990-4FF8-9600-B31CA0C086C6}" srcId="{73E20F29-D8D1-4FF2-ACAF-B2907B302EDA}" destId="{9EB3848A-8213-4E6B-A212-A422BDF20F71}" srcOrd="0" destOrd="0" parTransId="{1EFF7688-36B7-4BA6-85A2-4E119FF25C6A}" sibTransId="{0BD1B4A7-92C8-4D17-8F19-4BB56D875FC5}"/>
    <dgm:cxn modelId="{69E7BCAA-DB96-41A5-B832-D1FB766E5A59}" type="presOf" srcId="{73E20F29-D8D1-4FF2-ACAF-B2907B302EDA}" destId="{D10ABD9E-E44B-4786-95F9-FF0AE4CDD67C}" srcOrd="0" destOrd="0" presId="urn:microsoft.com/office/officeart/2005/8/layout/vProcess5"/>
    <dgm:cxn modelId="{DE6E3B20-E125-4211-8475-E75AF3A39DDD}" type="presOf" srcId="{57B85975-2ED0-4464-9CBF-FF1F44CA5F7F}" destId="{82265DB6-0CA0-4B57-A118-98EA2D2B2AFD}" srcOrd="1" destOrd="0" presId="urn:microsoft.com/office/officeart/2005/8/layout/vProcess5"/>
    <dgm:cxn modelId="{77322174-A060-4471-964D-E01A1E999DB3}" srcId="{73E20F29-D8D1-4FF2-ACAF-B2907B302EDA}" destId="{219E41D8-E122-4F56-A025-D0808EB86E23}" srcOrd="3" destOrd="0" parTransId="{4F88EDFA-2935-4755-A011-D490A243001D}" sibTransId="{5B263EA7-FD81-49CD-B835-5462DEF84AF6}"/>
    <dgm:cxn modelId="{ADE16A32-2F7A-4CA3-BCBF-B9F99DA120EA}" srcId="{73E20F29-D8D1-4FF2-ACAF-B2907B302EDA}" destId="{57B85975-2ED0-4464-9CBF-FF1F44CA5F7F}" srcOrd="2" destOrd="0" parTransId="{58BA012B-99A7-4AEF-9147-35FDEC79F10E}" sibTransId="{A711C17E-B5AB-4AC2-86DB-069D25A241D3}"/>
    <dgm:cxn modelId="{FD081977-43E8-4A43-81D1-ACE112F5C01B}" type="presOf" srcId="{A711C17E-B5AB-4AC2-86DB-069D25A241D3}" destId="{EB953E56-E977-4C11-BB4C-C181A3480CE7}" srcOrd="0" destOrd="0" presId="urn:microsoft.com/office/officeart/2005/8/layout/vProcess5"/>
    <dgm:cxn modelId="{7C6E3C06-9E39-4139-8904-FBA7A45988C4}" type="presOf" srcId="{219E41D8-E122-4F56-A025-D0808EB86E23}" destId="{37DD56CB-325A-4D87-99B9-CE00D5A519E4}" srcOrd="1" destOrd="0" presId="urn:microsoft.com/office/officeart/2005/8/layout/vProcess5"/>
    <dgm:cxn modelId="{F5E4F798-D15E-4F9F-90ED-2E62C6F74450}" type="presOf" srcId="{0BD1B4A7-92C8-4D17-8F19-4BB56D875FC5}" destId="{0869AA04-F602-404D-82AA-6312E74973F0}" srcOrd="0" destOrd="0" presId="urn:microsoft.com/office/officeart/2005/8/layout/vProcess5"/>
    <dgm:cxn modelId="{DE592C1B-4B8B-4854-A5E5-2C56798ED118}" type="presOf" srcId="{870A26B5-D130-4093-B4EB-2C3C3475A690}" destId="{5DBC9606-1BE9-4C53-AAB5-6935C7A09A40}" srcOrd="1" destOrd="0" presId="urn:microsoft.com/office/officeart/2005/8/layout/vProcess5"/>
    <dgm:cxn modelId="{D9259F92-0AA4-4633-B682-6A5BC67EED09}" type="presOf" srcId="{57B85975-2ED0-4464-9CBF-FF1F44CA5F7F}" destId="{20ACDB6F-BCD6-4DAD-8E89-7BBCEB0A19B9}" srcOrd="0" destOrd="0" presId="urn:microsoft.com/office/officeart/2005/8/layout/vProcess5"/>
    <dgm:cxn modelId="{D6B7B0AD-DD88-4B35-8F62-2411E9804250}" type="presOf" srcId="{870A26B5-D130-4093-B4EB-2C3C3475A690}" destId="{27F57BEE-DA35-463D-A03A-A18A32B9B7E2}" srcOrd="0" destOrd="0" presId="urn:microsoft.com/office/officeart/2005/8/layout/vProcess5"/>
    <dgm:cxn modelId="{29225FC7-43DC-4EAD-A4E4-95C00F4903CD}" type="presOf" srcId="{219E41D8-E122-4F56-A025-D0808EB86E23}" destId="{7489D34B-A797-471B-B3FA-78FB86DDACB9}" srcOrd="0" destOrd="0" presId="urn:microsoft.com/office/officeart/2005/8/layout/vProcess5"/>
    <dgm:cxn modelId="{E52BE8AE-9F4D-4D3B-ADEB-A6E8130788EA}" type="presOf" srcId="{E4A811D5-463B-4F9E-A0DB-C28D98996B82}" destId="{D7AFD252-0A05-47B0-BAC9-17AF8F32ED9E}" srcOrd="0" destOrd="0" presId="urn:microsoft.com/office/officeart/2005/8/layout/vProcess5"/>
    <dgm:cxn modelId="{383ACC6C-1699-4B67-A23E-E4AFE5187D52}" srcId="{73E20F29-D8D1-4FF2-ACAF-B2907B302EDA}" destId="{870A26B5-D130-4093-B4EB-2C3C3475A690}" srcOrd="1" destOrd="0" parTransId="{29FF06C9-FED1-49EF-ADB1-7EF84F067360}" sibTransId="{E4A811D5-463B-4F9E-A0DB-C28D98996B82}"/>
    <dgm:cxn modelId="{47B74059-A4F2-4619-A0A7-62C8ED01DE41}" type="presOf" srcId="{9EB3848A-8213-4E6B-A212-A422BDF20F71}" destId="{A92E6532-15D5-48EC-80C9-C1501FEDF53A}" srcOrd="0" destOrd="0" presId="urn:microsoft.com/office/officeart/2005/8/layout/vProcess5"/>
    <dgm:cxn modelId="{AE7DA12F-91B2-4D8A-9F63-2FF2297A5112}" type="presParOf" srcId="{D10ABD9E-E44B-4786-95F9-FF0AE4CDD67C}" destId="{A754F835-129C-44AC-8A89-14B9D3784E48}" srcOrd="0" destOrd="0" presId="urn:microsoft.com/office/officeart/2005/8/layout/vProcess5"/>
    <dgm:cxn modelId="{0AC45F35-C671-4EB1-9E07-48CE3B0D4831}" type="presParOf" srcId="{D10ABD9E-E44B-4786-95F9-FF0AE4CDD67C}" destId="{A92E6532-15D5-48EC-80C9-C1501FEDF53A}" srcOrd="1" destOrd="0" presId="urn:microsoft.com/office/officeart/2005/8/layout/vProcess5"/>
    <dgm:cxn modelId="{1F2CA640-1EA4-4798-A97F-A3C072AD6F69}" type="presParOf" srcId="{D10ABD9E-E44B-4786-95F9-FF0AE4CDD67C}" destId="{27F57BEE-DA35-463D-A03A-A18A32B9B7E2}" srcOrd="2" destOrd="0" presId="urn:microsoft.com/office/officeart/2005/8/layout/vProcess5"/>
    <dgm:cxn modelId="{2B13EC13-89FE-4F82-8C00-B17388AC16CC}" type="presParOf" srcId="{D10ABD9E-E44B-4786-95F9-FF0AE4CDD67C}" destId="{20ACDB6F-BCD6-4DAD-8E89-7BBCEB0A19B9}" srcOrd="3" destOrd="0" presId="urn:microsoft.com/office/officeart/2005/8/layout/vProcess5"/>
    <dgm:cxn modelId="{B3F1106C-3C83-430D-B813-9D300B0A1134}" type="presParOf" srcId="{D10ABD9E-E44B-4786-95F9-FF0AE4CDD67C}" destId="{7489D34B-A797-471B-B3FA-78FB86DDACB9}" srcOrd="4" destOrd="0" presId="urn:microsoft.com/office/officeart/2005/8/layout/vProcess5"/>
    <dgm:cxn modelId="{F800BB60-D583-445D-AE57-D7AD9A03578E}" type="presParOf" srcId="{D10ABD9E-E44B-4786-95F9-FF0AE4CDD67C}" destId="{0869AA04-F602-404D-82AA-6312E74973F0}" srcOrd="5" destOrd="0" presId="urn:microsoft.com/office/officeart/2005/8/layout/vProcess5"/>
    <dgm:cxn modelId="{98A7163F-6CB0-4696-B422-64F7D5D31B13}" type="presParOf" srcId="{D10ABD9E-E44B-4786-95F9-FF0AE4CDD67C}" destId="{D7AFD252-0A05-47B0-BAC9-17AF8F32ED9E}" srcOrd="6" destOrd="0" presId="urn:microsoft.com/office/officeart/2005/8/layout/vProcess5"/>
    <dgm:cxn modelId="{57CDD270-C733-4E85-ACEA-766BC58F1C71}" type="presParOf" srcId="{D10ABD9E-E44B-4786-95F9-FF0AE4CDD67C}" destId="{EB953E56-E977-4C11-BB4C-C181A3480CE7}" srcOrd="7" destOrd="0" presId="urn:microsoft.com/office/officeart/2005/8/layout/vProcess5"/>
    <dgm:cxn modelId="{7020380F-06C4-4B46-847A-58C1BC5FEFFD}" type="presParOf" srcId="{D10ABD9E-E44B-4786-95F9-FF0AE4CDD67C}" destId="{04E081DF-8796-49FA-9656-EEAAAC46CFA2}" srcOrd="8" destOrd="0" presId="urn:microsoft.com/office/officeart/2005/8/layout/vProcess5"/>
    <dgm:cxn modelId="{255A1808-15AE-49FE-9079-90E50BC88B35}" type="presParOf" srcId="{D10ABD9E-E44B-4786-95F9-FF0AE4CDD67C}" destId="{5DBC9606-1BE9-4C53-AAB5-6935C7A09A40}" srcOrd="9" destOrd="0" presId="urn:microsoft.com/office/officeart/2005/8/layout/vProcess5"/>
    <dgm:cxn modelId="{C59B5F70-994A-49B6-AC1B-6A7E03B3C643}" type="presParOf" srcId="{D10ABD9E-E44B-4786-95F9-FF0AE4CDD67C}" destId="{82265DB6-0CA0-4B57-A118-98EA2D2B2AFD}" srcOrd="10" destOrd="0" presId="urn:microsoft.com/office/officeart/2005/8/layout/vProcess5"/>
    <dgm:cxn modelId="{E6CCD8E9-96D5-4D55-9827-8BED65A9AA5F}" type="presParOf" srcId="{D10ABD9E-E44B-4786-95F9-FF0AE4CDD67C}" destId="{37DD56CB-325A-4D87-99B9-CE00D5A519E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170CF-905F-4227-A094-4DA494A3C30B}">
      <dsp:nvSpPr>
        <dsp:cNvPr id="0" name=""/>
        <dsp:cNvSpPr/>
      </dsp:nvSpPr>
      <dsp:spPr>
        <a:xfrm>
          <a:off x="0" y="0"/>
          <a:ext cx="8046720" cy="884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Beberapa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alami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kimia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diuji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penghambatan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perbanyakan</a:t>
          </a:r>
          <a:r>
            <a:rPr lang="en-US" sz="2400" kern="1200" dirty="0" smtClean="0"/>
            <a:t> virus</a:t>
          </a:r>
          <a:endParaRPr lang="id-ID" sz="2400" kern="1200" dirty="0"/>
        </a:p>
      </dsp:txBody>
      <dsp:txXfrm>
        <a:off x="25921" y="25921"/>
        <a:ext cx="7016953" cy="833157"/>
      </dsp:txXfrm>
    </dsp:sp>
    <dsp:sp modelId="{9D0B18C2-7B79-4F7D-BCFD-52CF83ADFB53}">
      <dsp:nvSpPr>
        <dsp:cNvPr id="0" name=""/>
        <dsp:cNvSpPr/>
      </dsp:nvSpPr>
      <dsp:spPr>
        <a:xfrm>
          <a:off x="673912" y="1045908"/>
          <a:ext cx="8046720" cy="884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Kandidat</a:t>
          </a:r>
          <a:r>
            <a:rPr lang="en-US" sz="2400" kern="1200" dirty="0" smtClean="0"/>
            <a:t> antivirus </a:t>
          </a:r>
          <a:r>
            <a:rPr lang="en-US" sz="2400" kern="1200" dirty="0" err="1" smtClean="0"/>
            <a:t>diuji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keamanan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toksisitasnya</a:t>
          </a:r>
          <a:endParaRPr lang="id-ID" sz="2400" kern="1200" dirty="0"/>
        </a:p>
      </dsp:txBody>
      <dsp:txXfrm>
        <a:off x="699833" y="1071829"/>
        <a:ext cx="6745715" cy="833157"/>
      </dsp:txXfrm>
    </dsp:sp>
    <dsp:sp modelId="{BC16A3DD-B3DF-4A79-9847-B3A82EA6B8BC}">
      <dsp:nvSpPr>
        <dsp:cNvPr id="0" name=""/>
        <dsp:cNvSpPr/>
      </dsp:nvSpPr>
      <dsp:spPr>
        <a:xfrm>
          <a:off x="1337767" y="2091817"/>
          <a:ext cx="8046720" cy="884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Modifikasi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lebih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lanjut</a:t>
          </a:r>
          <a:endParaRPr lang="id-ID" sz="2400" kern="1200" dirty="0"/>
        </a:p>
      </dsp:txBody>
      <dsp:txXfrm>
        <a:off x="1363688" y="2117738"/>
        <a:ext cx="6755773" cy="833157"/>
      </dsp:txXfrm>
    </dsp:sp>
    <dsp:sp modelId="{EEC79F37-E963-4408-A2E8-62C6825A1DAB}">
      <dsp:nvSpPr>
        <dsp:cNvPr id="0" name=""/>
        <dsp:cNvSpPr/>
      </dsp:nvSpPr>
      <dsp:spPr>
        <a:xfrm>
          <a:off x="2011680" y="3137725"/>
          <a:ext cx="8046720" cy="884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Dipasarkan</a:t>
          </a:r>
          <a:endParaRPr lang="id-ID" sz="2400" kern="1200" dirty="0"/>
        </a:p>
      </dsp:txBody>
      <dsp:txXfrm>
        <a:off x="2037601" y="3163646"/>
        <a:ext cx="6745715" cy="833157"/>
      </dsp:txXfrm>
    </dsp:sp>
    <dsp:sp modelId="{35D08608-8015-4854-91A2-D86920209236}">
      <dsp:nvSpPr>
        <dsp:cNvPr id="0" name=""/>
        <dsp:cNvSpPr/>
      </dsp:nvSpPr>
      <dsp:spPr>
        <a:xfrm>
          <a:off x="7471470" y="677829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7600901" y="677829"/>
        <a:ext cx="316387" cy="432875"/>
      </dsp:txXfrm>
    </dsp:sp>
    <dsp:sp modelId="{A1031A3E-F50B-4A22-9A0D-AE83E1794A24}">
      <dsp:nvSpPr>
        <dsp:cNvPr id="0" name=""/>
        <dsp:cNvSpPr/>
      </dsp:nvSpPr>
      <dsp:spPr>
        <a:xfrm>
          <a:off x="8145383" y="1723737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8274814" y="1723737"/>
        <a:ext cx="316387" cy="432875"/>
      </dsp:txXfrm>
    </dsp:sp>
    <dsp:sp modelId="{D1DC1C31-06CE-4A54-8156-7BDE9E862F53}">
      <dsp:nvSpPr>
        <dsp:cNvPr id="0" name=""/>
        <dsp:cNvSpPr/>
      </dsp:nvSpPr>
      <dsp:spPr>
        <a:xfrm>
          <a:off x="8809237" y="2769646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8938668" y="2769646"/>
        <a:ext cx="316387" cy="43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E6532-15D5-48EC-80C9-C1501FEDF53A}">
      <dsp:nvSpPr>
        <dsp:cNvPr id="0" name=""/>
        <dsp:cNvSpPr/>
      </dsp:nvSpPr>
      <dsp:spPr>
        <a:xfrm>
          <a:off x="0" y="0"/>
          <a:ext cx="8046720" cy="884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Gen </a:t>
          </a:r>
          <a:r>
            <a:rPr lang="en-US" sz="3400" kern="1200" dirty="0" err="1" smtClean="0"/>
            <a:t>perbanyakan</a:t>
          </a:r>
          <a:r>
            <a:rPr lang="en-US" sz="3400" kern="1200" dirty="0" smtClean="0"/>
            <a:t> virus di-</a:t>
          </a:r>
          <a:r>
            <a:rPr lang="en-US" sz="3400" kern="1200" dirty="0" err="1" smtClean="0"/>
            <a:t>kloning</a:t>
          </a:r>
          <a:endParaRPr lang="id-ID" sz="3400" kern="1200" dirty="0"/>
        </a:p>
      </dsp:txBody>
      <dsp:txXfrm>
        <a:off x="25921" y="25921"/>
        <a:ext cx="7016953" cy="833157"/>
      </dsp:txXfrm>
    </dsp:sp>
    <dsp:sp modelId="{27F57BEE-DA35-463D-A03A-A18A32B9B7E2}">
      <dsp:nvSpPr>
        <dsp:cNvPr id="0" name=""/>
        <dsp:cNvSpPr/>
      </dsp:nvSpPr>
      <dsp:spPr>
        <a:xfrm>
          <a:off x="673912" y="1045908"/>
          <a:ext cx="8046720" cy="884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Didapatkan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proteinnya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dan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dipelajari</a:t>
          </a:r>
          <a:endParaRPr lang="id-ID" sz="3400" kern="1200" dirty="0"/>
        </a:p>
      </dsp:txBody>
      <dsp:txXfrm>
        <a:off x="699833" y="1071829"/>
        <a:ext cx="6745715" cy="833157"/>
      </dsp:txXfrm>
    </dsp:sp>
    <dsp:sp modelId="{20ACDB6F-BCD6-4DAD-8E89-7BBCEB0A19B9}">
      <dsp:nvSpPr>
        <dsp:cNvPr id="0" name=""/>
        <dsp:cNvSpPr/>
      </dsp:nvSpPr>
      <dsp:spPr>
        <a:xfrm>
          <a:off x="1337767" y="2091817"/>
          <a:ext cx="8046720" cy="884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Siklus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hidup</a:t>
          </a:r>
          <a:r>
            <a:rPr lang="en-US" sz="3400" kern="1200" dirty="0" smtClean="0"/>
            <a:t> virus </a:t>
          </a:r>
          <a:r>
            <a:rPr lang="en-US" sz="3400" kern="1200" dirty="0" err="1" smtClean="0"/>
            <a:t>dipelajari</a:t>
          </a:r>
          <a:endParaRPr lang="id-ID" sz="3400" kern="1200" dirty="0"/>
        </a:p>
      </dsp:txBody>
      <dsp:txXfrm>
        <a:off x="1363688" y="2117738"/>
        <a:ext cx="6755773" cy="833157"/>
      </dsp:txXfrm>
    </dsp:sp>
    <dsp:sp modelId="{7489D34B-A797-471B-B3FA-78FB86DDACB9}">
      <dsp:nvSpPr>
        <dsp:cNvPr id="0" name=""/>
        <dsp:cNvSpPr/>
      </dsp:nvSpPr>
      <dsp:spPr>
        <a:xfrm>
          <a:off x="2011680" y="3137725"/>
          <a:ext cx="8046720" cy="884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Didapatkan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inhibitornya</a:t>
          </a:r>
          <a:endParaRPr lang="id-ID" sz="3400" kern="1200" dirty="0"/>
        </a:p>
      </dsp:txBody>
      <dsp:txXfrm>
        <a:off x="2037601" y="3163646"/>
        <a:ext cx="6745715" cy="833157"/>
      </dsp:txXfrm>
    </dsp:sp>
    <dsp:sp modelId="{0869AA04-F602-404D-82AA-6312E74973F0}">
      <dsp:nvSpPr>
        <dsp:cNvPr id="0" name=""/>
        <dsp:cNvSpPr/>
      </dsp:nvSpPr>
      <dsp:spPr>
        <a:xfrm>
          <a:off x="7471470" y="677829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kern="1200"/>
        </a:p>
      </dsp:txBody>
      <dsp:txXfrm>
        <a:off x="7600901" y="677829"/>
        <a:ext cx="316387" cy="432875"/>
      </dsp:txXfrm>
    </dsp:sp>
    <dsp:sp modelId="{D7AFD252-0A05-47B0-BAC9-17AF8F32ED9E}">
      <dsp:nvSpPr>
        <dsp:cNvPr id="0" name=""/>
        <dsp:cNvSpPr/>
      </dsp:nvSpPr>
      <dsp:spPr>
        <a:xfrm>
          <a:off x="8145383" y="1723737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kern="1200"/>
        </a:p>
      </dsp:txBody>
      <dsp:txXfrm>
        <a:off x="8274814" y="1723737"/>
        <a:ext cx="316387" cy="432875"/>
      </dsp:txXfrm>
    </dsp:sp>
    <dsp:sp modelId="{EB953E56-E977-4C11-BB4C-C181A3480CE7}">
      <dsp:nvSpPr>
        <dsp:cNvPr id="0" name=""/>
        <dsp:cNvSpPr/>
      </dsp:nvSpPr>
      <dsp:spPr>
        <a:xfrm>
          <a:off x="8809237" y="2769646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kern="1200"/>
        </a:p>
      </dsp:txBody>
      <dsp:txXfrm>
        <a:off x="8938668" y="2769646"/>
        <a:ext cx="316387" cy="4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05BB-7AB2-4B3D-9949-74DEF314E242}" type="datetimeFigureOut">
              <a:rPr lang="id-ID" smtClean="0"/>
              <a:t>02/01/2019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9E51-9BA5-4ECD-B74E-9497E0ECFBFB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70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05BB-7AB2-4B3D-9949-74DEF314E242}" type="datetimeFigureOut">
              <a:rPr lang="id-ID" smtClean="0"/>
              <a:t>02/01/2019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9E51-9BA5-4ECD-B74E-9497E0ECFB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010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05BB-7AB2-4B3D-9949-74DEF314E242}" type="datetimeFigureOut">
              <a:rPr lang="id-ID" smtClean="0"/>
              <a:t>02/01/2019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9E51-9BA5-4ECD-B74E-9497E0ECFB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509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05BB-7AB2-4B3D-9949-74DEF314E242}" type="datetimeFigureOut">
              <a:rPr lang="id-ID" smtClean="0"/>
              <a:t>02/01/2019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9E51-9BA5-4ECD-B74E-9497E0ECFB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850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05BB-7AB2-4B3D-9949-74DEF314E242}" type="datetimeFigureOut">
              <a:rPr lang="id-ID" smtClean="0"/>
              <a:t>02/01/2019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9E51-9BA5-4ECD-B74E-9497E0ECFBFB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43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05BB-7AB2-4B3D-9949-74DEF314E242}" type="datetimeFigureOut">
              <a:rPr lang="id-ID" smtClean="0"/>
              <a:t>02/01/2019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9E51-9BA5-4ECD-B74E-9497E0ECFB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68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05BB-7AB2-4B3D-9949-74DEF314E242}" type="datetimeFigureOut">
              <a:rPr lang="id-ID" smtClean="0"/>
              <a:t>02/01/2019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9E51-9BA5-4ECD-B74E-9497E0ECFB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037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05BB-7AB2-4B3D-9949-74DEF314E242}" type="datetimeFigureOut">
              <a:rPr lang="id-ID" smtClean="0"/>
              <a:t>02/01/2019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9E51-9BA5-4ECD-B74E-9497E0ECFB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640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05BB-7AB2-4B3D-9949-74DEF314E242}" type="datetimeFigureOut">
              <a:rPr lang="id-ID" smtClean="0"/>
              <a:t>02/01/2019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9E51-9BA5-4ECD-B74E-9497E0ECFB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883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C505BB-7AB2-4B3D-9949-74DEF314E242}" type="datetimeFigureOut">
              <a:rPr lang="id-ID" smtClean="0"/>
              <a:t>02/01/2019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689E51-9BA5-4ECD-B74E-9497E0ECFB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780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05BB-7AB2-4B3D-9949-74DEF314E242}" type="datetimeFigureOut">
              <a:rPr lang="id-ID" smtClean="0"/>
              <a:t>02/01/2019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9E51-9BA5-4ECD-B74E-9497E0ECFB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74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C505BB-7AB2-4B3D-9949-74DEF314E242}" type="datetimeFigureOut">
              <a:rPr lang="id-ID" smtClean="0"/>
              <a:t>02/01/2019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689E51-9BA5-4ECD-B74E-9497E0ECFBFB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66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73911" y="3720398"/>
            <a:ext cx="58374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bg1"/>
                </a:solidFill>
              </a:rPr>
              <a:t>ANTIVIRUS DAN VAKSIN UNTUK MENCEGAH INFEKSI VIRUS</a:t>
            </a:r>
          </a:p>
        </p:txBody>
      </p:sp>
    </p:spTree>
    <p:extLst>
      <p:ext uri="{BB962C8B-B14F-4D97-AF65-F5344CB8AC3E}">
        <p14:creationId xmlns:p14="http://schemas.microsoft.com/office/powerpoint/2010/main" val="26724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Produksi</a:t>
            </a:r>
            <a:r>
              <a:rPr lang="en-US" dirty="0" smtClean="0"/>
              <a:t> Antivirus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01687"/>
            <a:ext cx="100584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6799" y="5889330"/>
            <a:ext cx="3445565" cy="3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(Flint, 2015)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41416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Antivirus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Skrining</a:t>
            </a:r>
            <a:r>
              <a:rPr lang="en-US" sz="2800" dirty="0" smtClean="0"/>
              <a:t> gen yang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perbanyakan</a:t>
            </a:r>
            <a:r>
              <a:rPr lang="en-US" sz="2800" dirty="0" smtClean="0"/>
              <a:t> virus,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virus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</a:t>
            </a:r>
            <a:r>
              <a:rPr lang="en-US" sz="2800" dirty="0" err="1" smtClean="0"/>
              <a:t>inangnya</a:t>
            </a:r>
            <a:endParaRPr lang="en-US" sz="2800" dirty="0" smtClean="0"/>
          </a:p>
          <a:p>
            <a:pPr marL="900113" indent="-900113">
              <a:buNone/>
            </a:pPr>
            <a:r>
              <a:rPr lang="en-US" sz="2800" dirty="0"/>
              <a:t>	</a:t>
            </a:r>
            <a:r>
              <a:rPr lang="en-US" sz="2400" dirty="0" smtClean="0"/>
              <a:t>Gen-gen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skrining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berpotensi</a:t>
            </a:r>
            <a:r>
              <a:rPr lang="en-US" sz="2400" dirty="0" smtClean="0"/>
              <a:t> </a:t>
            </a:r>
            <a:r>
              <a:rPr lang="en-US" sz="2400" dirty="0" err="1" smtClean="0"/>
              <a:t>menghambat</a:t>
            </a:r>
            <a:r>
              <a:rPr lang="en-US" sz="2400" dirty="0" smtClean="0"/>
              <a:t> </a:t>
            </a:r>
            <a:r>
              <a:rPr lang="en-US" sz="2400" dirty="0" err="1" smtClean="0"/>
              <a:t>perbanyakan</a:t>
            </a:r>
            <a:r>
              <a:rPr lang="en-US" sz="2400" dirty="0" smtClean="0"/>
              <a:t> virus  </a:t>
            </a:r>
          </a:p>
          <a:p>
            <a:pPr marL="457200" indent="-457200">
              <a:buFont typeface="+mj-lt"/>
              <a:buAutoNum type="arabicPeriod"/>
            </a:pPr>
            <a:endParaRPr lang="id-ID" sz="2800" dirty="0"/>
          </a:p>
        </p:txBody>
      </p:sp>
      <p:pic>
        <p:nvPicPr>
          <p:cNvPr id="1026" name="Picture 2" descr="Image result for gene scre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92" y="3698244"/>
            <a:ext cx="3122196" cy="29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7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Antivirus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182" y="2194560"/>
            <a:ext cx="6175717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err="1" smtClean="0"/>
              <a:t>Skrining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senyawa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 target virus,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enzim</a:t>
            </a:r>
            <a:r>
              <a:rPr lang="en-US" sz="2800" dirty="0"/>
              <a:t>, </a:t>
            </a:r>
            <a:r>
              <a:rPr lang="en-US" sz="2800" dirty="0" err="1"/>
              <a:t>reseptor</a:t>
            </a:r>
            <a:r>
              <a:rPr lang="en-US" sz="2800" dirty="0"/>
              <a:t> </a:t>
            </a:r>
            <a:r>
              <a:rPr lang="en-US" sz="2800" dirty="0" err="1"/>
              <a:t>permukaan</a:t>
            </a:r>
            <a:r>
              <a:rPr lang="en-US" sz="2800" dirty="0"/>
              <a:t>, </a:t>
            </a:r>
            <a:r>
              <a:rPr lang="en-US" sz="2800" dirty="0" err="1"/>
              <a:t>aktivator</a:t>
            </a:r>
            <a:r>
              <a:rPr lang="en-US" sz="2800" dirty="0"/>
              <a:t> proses </a:t>
            </a:r>
            <a:r>
              <a:rPr lang="en-US" sz="2800" dirty="0" err="1" smtClean="0"/>
              <a:t>transkripsi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mechanism-based assay</a:t>
            </a:r>
            <a:endParaRPr lang="en-US" sz="2800" i="1" dirty="0">
              <a:solidFill>
                <a:srgbClr val="FF0000"/>
              </a:solidFill>
            </a:endParaRPr>
          </a:p>
          <a:p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800" y="1730311"/>
            <a:ext cx="4320468" cy="5127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298" y="4825218"/>
            <a:ext cx="440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Kotak</a:t>
            </a:r>
            <a:r>
              <a:rPr lang="en-US" i="1" dirty="0" smtClean="0"/>
              <a:t> </a:t>
            </a:r>
            <a:r>
              <a:rPr lang="en-US" i="1" dirty="0" err="1" smtClean="0"/>
              <a:t>hijau</a:t>
            </a:r>
            <a:r>
              <a:rPr lang="en-US" i="1" dirty="0" smtClean="0"/>
              <a:t> </a:t>
            </a:r>
            <a:r>
              <a:rPr lang="en-US" i="1" dirty="0" err="1" smtClean="0"/>
              <a:t>merupakan</a:t>
            </a:r>
            <a:r>
              <a:rPr lang="en-US" i="1" dirty="0" smtClean="0"/>
              <a:t> </a:t>
            </a:r>
            <a:r>
              <a:rPr lang="en-US" i="1" dirty="0" err="1" smtClean="0"/>
              <a:t>molekul</a:t>
            </a:r>
            <a:r>
              <a:rPr lang="en-US" i="1" dirty="0" smtClean="0"/>
              <a:t> </a:t>
            </a:r>
            <a:r>
              <a:rPr lang="en-US" i="1" dirty="0" err="1" smtClean="0"/>
              <a:t>florogenik</a:t>
            </a:r>
            <a:endParaRPr lang="id-ID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86313" y="5848478"/>
            <a:ext cx="3445565" cy="3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(Flint, 2015)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896788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Antivirus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407531" cy="402336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err="1" smtClean="0"/>
              <a:t>Skrining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bantuan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,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bakteri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i="1" dirty="0" smtClean="0">
                <a:sym typeface="Wingdings" panose="05000000000000000000" pitchFamily="2" charset="2"/>
              </a:rPr>
              <a:t>cell-based screening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metode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target virus </a:t>
            </a:r>
            <a:r>
              <a:rPr lang="en-US" dirty="0" err="1" smtClean="0">
                <a:sym typeface="Wingdings" panose="05000000000000000000" pitchFamily="2" charset="2"/>
              </a:rPr>
              <a:t>dimodifikasi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kemudian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diuji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beberapa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senyawa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5" y="2034467"/>
            <a:ext cx="7515225" cy="4505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2098" y="5914163"/>
            <a:ext cx="3445565" cy="3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(Flint, 2015)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68405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Antivirus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379" y="2155223"/>
            <a:ext cx="5430129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bantuan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target </a:t>
            </a:r>
            <a:r>
              <a:rPr lang="en-US" sz="2800" dirty="0" err="1" smtClean="0"/>
              <a:t>dan</a:t>
            </a:r>
            <a:r>
              <a:rPr lang="en-US" sz="2800" dirty="0" smtClean="0"/>
              <a:t> “docking” </a:t>
            </a:r>
            <a:r>
              <a:rPr lang="en-US" sz="2800" dirty="0" err="1" smtClean="0"/>
              <a:t>senyawa</a:t>
            </a:r>
            <a:r>
              <a:rPr lang="en-US" sz="2800" dirty="0" smtClean="0"/>
              <a:t> </a:t>
            </a:r>
            <a:r>
              <a:rPr lang="en-US" sz="2800" dirty="0" err="1" smtClean="0"/>
              <a:t>penghambatnya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i="1" dirty="0" smtClean="0">
                <a:sym typeface="Wingdings" panose="05000000000000000000" pitchFamily="2" charset="2"/>
              </a:rPr>
              <a:t>in </a:t>
            </a:r>
            <a:r>
              <a:rPr lang="en-US" sz="2800" i="1" dirty="0" err="1" smtClean="0">
                <a:sym typeface="Wingdings" panose="05000000000000000000" pitchFamily="2" charset="2"/>
              </a:rPr>
              <a:t>silico</a:t>
            </a:r>
            <a:r>
              <a:rPr lang="en-US" sz="2800" dirty="0" smtClean="0"/>
              <a:t>  </a:t>
            </a:r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15" y="1845734"/>
            <a:ext cx="4616730" cy="4639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7673" y="5809141"/>
            <a:ext cx="3445565" cy="3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(Flint, 2015)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42777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Antivirus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9" y="1953750"/>
            <a:ext cx="9329720" cy="4023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8492" y="5977110"/>
            <a:ext cx="3445565" cy="3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(Flint, 2015)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61564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Antivirus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Antivirus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aman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</a:t>
            </a:r>
            <a:r>
              <a:rPr lang="en-US" sz="2800" dirty="0" err="1" smtClean="0"/>
              <a:t>terinfeksi</a:t>
            </a:r>
            <a:endParaRPr lang="en-US" sz="2800" dirty="0" smtClean="0"/>
          </a:p>
          <a:p>
            <a:pPr marL="633413" lvl="1" indent="-182563"/>
            <a:r>
              <a:rPr lang="en-US" sz="2400" dirty="0" err="1" smtClean="0"/>
              <a:t>Uji</a:t>
            </a:r>
            <a:r>
              <a:rPr lang="en-US" sz="2400" dirty="0"/>
              <a:t> </a:t>
            </a:r>
            <a:r>
              <a:rPr lang="en-US" sz="2400" dirty="0" err="1" smtClean="0"/>
              <a:t>toksisitas</a:t>
            </a:r>
            <a:r>
              <a:rPr lang="en-US" sz="2400" dirty="0" smtClean="0"/>
              <a:t> </a:t>
            </a:r>
            <a:r>
              <a:rPr lang="en-US" sz="2400" dirty="0" err="1" smtClean="0"/>
              <a:t>awalnya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hewan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diikuti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Uji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klinis</a:t>
            </a:r>
            <a:endParaRPr lang="id-ID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536" y="2920183"/>
            <a:ext cx="5979648" cy="3937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5748" y="4978552"/>
            <a:ext cx="3770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antivirus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3187175" y="5994105"/>
            <a:ext cx="3445565" cy="3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(Flint, 2015)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534970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Antivirus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800" dirty="0" smtClean="0"/>
              <a:t>Antivirus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aliran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mencapai</a:t>
            </a:r>
            <a:r>
              <a:rPr lang="en-US" sz="2800" dirty="0" smtClean="0"/>
              <a:t> target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drug delivery</a:t>
            </a:r>
            <a:endParaRPr lang="id-ID" sz="28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drug delivery blood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684923"/>
            <a:ext cx="5029200" cy="41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2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Antivirus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Sebagian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antivirus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Nucleoside/nucleotide analogue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molekul</a:t>
            </a:r>
            <a:r>
              <a:rPr lang="en-US" sz="2400" dirty="0" smtClean="0">
                <a:sym typeface="Wingdings" panose="05000000000000000000" pitchFamily="2" charset="2"/>
              </a:rPr>
              <a:t> yang </a:t>
            </a:r>
            <a:r>
              <a:rPr lang="en-US" sz="2400" dirty="0" err="1" smtClean="0">
                <a:sym typeface="Wingdings" panose="05000000000000000000" pitchFamily="2" charset="2"/>
              </a:rPr>
              <a:t>mirip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dengan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nukleosida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nukleotida</a:t>
            </a:r>
            <a:r>
              <a:rPr lang="en-US" sz="2400" dirty="0" smtClean="0">
                <a:sym typeface="Wingdings" panose="05000000000000000000" pitchFamily="2" charset="2"/>
              </a:rPr>
              <a:t> virus, </a:t>
            </a:r>
            <a:r>
              <a:rPr lang="en-US" sz="2400" dirty="0" err="1" smtClean="0">
                <a:sym typeface="Wingdings" panose="05000000000000000000" pitchFamily="2" charset="2"/>
              </a:rPr>
              <a:t>menghambat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pemanjangan</a:t>
            </a:r>
            <a:r>
              <a:rPr lang="en-US" sz="2400" dirty="0" smtClean="0">
                <a:sym typeface="Wingdings" panose="05000000000000000000" pitchFamily="2" charset="2"/>
              </a:rPr>
              <a:t> DNA/RNA</a:t>
            </a:r>
          </a:p>
          <a:p>
            <a:pPr lvl="2"/>
            <a:r>
              <a:rPr lang="en-US" sz="2000" dirty="0" err="1" smtClean="0">
                <a:sym typeface="Wingdings" panose="05000000000000000000" pitchFamily="2" charset="2"/>
              </a:rPr>
              <a:t>Contohnya</a:t>
            </a:r>
            <a:r>
              <a:rPr lang="en-US" sz="2000" dirty="0" smtClean="0">
                <a:sym typeface="Wingdings" panose="05000000000000000000" pitchFamily="2" charset="2"/>
              </a:rPr>
              <a:t> : Acyclovir, </a:t>
            </a:r>
            <a:r>
              <a:rPr lang="en-US" sz="2000" dirty="0" err="1" smtClean="0">
                <a:sym typeface="Wingdings" panose="05000000000000000000" pitchFamily="2" charset="2"/>
              </a:rPr>
              <a:t>Gancyclovir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Zidovudine</a:t>
            </a:r>
            <a:r>
              <a:rPr lang="en-US" sz="2000" dirty="0" smtClean="0">
                <a:sym typeface="Wingdings" panose="05000000000000000000" pitchFamily="2" charset="2"/>
              </a:rPr>
              <a:t>, Lamivudine,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Non nucleoside inhibitor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molekul</a:t>
            </a:r>
            <a:r>
              <a:rPr lang="en-US" sz="2400" dirty="0" smtClean="0">
                <a:sym typeface="Wingdings" panose="05000000000000000000" pitchFamily="2" charset="2"/>
              </a:rPr>
              <a:t> yang </a:t>
            </a:r>
            <a:r>
              <a:rPr lang="en-US" sz="2400" dirty="0" err="1" smtClean="0">
                <a:sym typeface="Wingdings" panose="05000000000000000000" pitchFamily="2" charset="2"/>
              </a:rPr>
              <a:t>dapat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berikatan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dengan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salah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satu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daerah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enzim</a:t>
            </a:r>
            <a:r>
              <a:rPr lang="en-US" sz="2400" dirty="0" smtClean="0">
                <a:sym typeface="Wingdings" panose="05000000000000000000" pitchFamily="2" charset="2"/>
              </a:rPr>
              <a:t> yang </a:t>
            </a:r>
            <a:r>
              <a:rPr lang="en-US" sz="2400" dirty="0" err="1" smtClean="0">
                <a:sym typeface="Wingdings" panose="05000000000000000000" pitchFamily="2" charset="2"/>
              </a:rPr>
              <a:t>berperan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dalam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replikasi</a:t>
            </a:r>
            <a:r>
              <a:rPr lang="en-US" sz="2400" dirty="0" smtClean="0">
                <a:sym typeface="Wingdings" panose="05000000000000000000" pitchFamily="2" charset="2"/>
              </a:rPr>
              <a:t> virus, </a:t>
            </a:r>
            <a:r>
              <a:rPr lang="en-US" sz="2400" dirty="0" err="1" smtClean="0">
                <a:sym typeface="Wingdings" panose="05000000000000000000" pitchFamily="2" charset="2"/>
              </a:rPr>
              <a:t>sehingga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akan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mengubah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aktivitas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enzim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tersebut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lvl="2"/>
            <a:r>
              <a:rPr lang="en-US" sz="2000" dirty="0" err="1" smtClean="0">
                <a:sym typeface="Wingdings" panose="05000000000000000000" pitchFamily="2" charset="2"/>
              </a:rPr>
              <a:t>Contohnya</a:t>
            </a:r>
            <a:r>
              <a:rPr lang="en-US" sz="2000" dirty="0" smtClean="0">
                <a:sym typeface="Wingdings" panose="05000000000000000000" pitchFamily="2" charset="2"/>
              </a:rPr>
              <a:t> : </a:t>
            </a:r>
            <a:r>
              <a:rPr lang="en-US" sz="2000" dirty="0" err="1" smtClean="0">
                <a:sym typeface="Wingdings" panose="05000000000000000000" pitchFamily="2" charset="2"/>
              </a:rPr>
              <a:t>Oseltamivir</a:t>
            </a:r>
            <a:r>
              <a:rPr lang="en-US" sz="2000" dirty="0" smtClean="0">
                <a:sym typeface="Wingdings" panose="05000000000000000000" pitchFamily="2" charset="2"/>
              </a:rPr>
              <a:t> (Tamiflu), </a:t>
            </a:r>
            <a:r>
              <a:rPr lang="en-US" sz="2000" dirty="0" err="1" smtClean="0">
                <a:sym typeface="Wingdings" panose="05000000000000000000" pitchFamily="2" charset="2"/>
              </a:rPr>
              <a:t>Nevirapine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Efavirenz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595270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Nucleoside/Nucleotide Analogue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8" name="Picture 4" descr="Image result for nucleoside analo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80" y="2156184"/>
            <a:ext cx="64770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>
              <a:buFont typeface="Wingdings" panose="05000000000000000000" pitchFamily="2" charset="2"/>
              <a:buChar char="§"/>
            </a:pP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antivirus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melawan</a:t>
            </a:r>
            <a:r>
              <a:rPr lang="en-US" sz="2800" dirty="0" smtClean="0"/>
              <a:t> </a:t>
            </a:r>
            <a:r>
              <a:rPr lang="en-US" sz="2800" dirty="0" err="1" smtClean="0"/>
              <a:t>infeksi</a:t>
            </a:r>
            <a:r>
              <a:rPr lang="en-US" sz="2800" dirty="0" smtClean="0"/>
              <a:t> virus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strategi</a:t>
            </a:r>
            <a:r>
              <a:rPr lang="en-US" sz="2800" dirty="0" smtClean="0"/>
              <a:t> </a:t>
            </a:r>
            <a:r>
              <a:rPr lang="en-US" sz="2800" dirty="0" err="1" smtClean="0"/>
              <a:t>pembuatan</a:t>
            </a:r>
            <a:r>
              <a:rPr lang="en-US" sz="2800" dirty="0" smtClean="0"/>
              <a:t> </a:t>
            </a:r>
            <a:r>
              <a:rPr lang="en-US" sz="2800" dirty="0" err="1" smtClean="0"/>
              <a:t>vaksin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mencegah</a:t>
            </a:r>
            <a:r>
              <a:rPr lang="en-US" sz="2800" dirty="0" smtClean="0"/>
              <a:t> virus</a:t>
            </a:r>
            <a:endParaRPr lang="id-ID" sz="2800" dirty="0"/>
          </a:p>
        </p:txBody>
      </p:sp>
      <p:pic>
        <p:nvPicPr>
          <p:cNvPr id="4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91" y="3857414"/>
            <a:ext cx="2598960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4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Non-Nucleoside Inhibitor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Image result for non nucleoside inhibitor mech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66" y="2040482"/>
            <a:ext cx="8451827" cy="30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9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80532"/>
          </a:xfrm>
        </p:spPr>
        <p:txBody>
          <a:bodyPr/>
          <a:lstStyle/>
          <a:p>
            <a:r>
              <a:rPr lang="en-US" dirty="0" smtClean="0"/>
              <a:t>Antivirus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HIV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03" y="1075528"/>
            <a:ext cx="8545954" cy="55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05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6690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Penisilin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945171"/>
            <a:ext cx="3448050" cy="291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6460" y="4968195"/>
            <a:ext cx="3445565" cy="3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Alexander Fleming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779474"/>
            <a:ext cx="4865050" cy="3545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8306" y="5337637"/>
            <a:ext cx="5327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Fleming yang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sp</a:t>
            </a:r>
            <a:r>
              <a:rPr lang="en-US" i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dihambat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substansi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i="1" dirty="0" err="1" smtClean="0"/>
              <a:t>Penicillium</a:t>
            </a:r>
            <a:r>
              <a:rPr lang="en-US" i="1" dirty="0" smtClean="0"/>
              <a:t> </a:t>
            </a:r>
            <a:r>
              <a:rPr lang="en-US" i="1" dirty="0" err="1" smtClean="0"/>
              <a:t>sp</a:t>
            </a:r>
            <a:endParaRPr lang="id-ID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23975" y="5891525"/>
            <a:ext cx="3445565" cy="3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</a:t>
            </a:r>
            <a:r>
              <a:rPr lang="en-US" i="1" dirty="0" err="1" smtClean="0"/>
              <a:t>Pommerville</a:t>
            </a:r>
            <a:r>
              <a:rPr lang="en-US" i="1" dirty="0" smtClean="0"/>
              <a:t>, 2011)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06962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74" y="0"/>
            <a:ext cx="12337774" cy="6858000"/>
          </a:xfrm>
        </p:spPr>
      </p:pic>
    </p:spTree>
    <p:extLst>
      <p:ext uri="{BB962C8B-B14F-4D97-AF65-F5344CB8AC3E}">
        <p14:creationId xmlns:p14="http://schemas.microsoft.com/office/powerpoint/2010/main" val="41187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3134389" y="2556517"/>
            <a:ext cx="59232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Antivirus??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90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en-US" sz="2400" dirty="0" err="1" smtClean="0"/>
              <a:t>Antibiotik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pengobatan</a:t>
            </a:r>
            <a:r>
              <a:rPr lang="en-US" sz="2400" dirty="0" smtClean="0"/>
              <a:t>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virus</a:t>
            </a:r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en-US" sz="2400" dirty="0" err="1" smtClean="0"/>
              <a:t>Jumlah</a:t>
            </a:r>
            <a:r>
              <a:rPr lang="en-US" sz="2400" dirty="0" smtClean="0"/>
              <a:t> antivirus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 </a:t>
            </a:r>
            <a:r>
              <a:rPr lang="en-US" sz="2400" dirty="0" err="1" smtClean="0"/>
              <a:t>antibiotik</a:t>
            </a:r>
            <a:r>
              <a:rPr lang="en-US" sz="2400" dirty="0" smtClean="0"/>
              <a:t>, </a:t>
            </a:r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melawan</a:t>
            </a:r>
            <a:r>
              <a:rPr lang="en-US" sz="2400" dirty="0" smtClean="0"/>
              <a:t>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HIV</a:t>
            </a:r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en-US" sz="2400" dirty="0" smtClean="0"/>
              <a:t>Target antivirus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penghambatan</a:t>
            </a:r>
            <a:r>
              <a:rPr lang="en-US" sz="2400" dirty="0" smtClean="0"/>
              <a:t> </a:t>
            </a:r>
            <a:r>
              <a:rPr lang="en-US" sz="2400" dirty="0" err="1" smtClean="0"/>
              <a:t>siklus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virus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menghamabat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perbanyakan</a:t>
            </a:r>
            <a:r>
              <a:rPr lang="en-US" sz="2400" dirty="0" smtClean="0">
                <a:sym typeface="Wingdings" panose="05000000000000000000" pitchFamily="2" charset="2"/>
              </a:rPr>
              <a:t> virus</a:t>
            </a:r>
            <a:endParaRPr lang="en-US" sz="2400" dirty="0" smtClean="0"/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en-US" sz="2400" dirty="0" smtClean="0"/>
              <a:t>Antivirus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membunuh</a:t>
            </a:r>
            <a:r>
              <a:rPr lang="en-US" sz="2400" dirty="0" smtClean="0"/>
              <a:t> virus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m</a:t>
            </a:r>
            <a:r>
              <a:rPr lang="en-US" sz="2400" dirty="0" err="1" smtClean="0"/>
              <a:t>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mengurangi</a:t>
            </a:r>
            <a:r>
              <a:rPr lang="en-US" sz="2400" dirty="0" smtClean="0"/>
              <a:t> </a:t>
            </a:r>
            <a:r>
              <a:rPr lang="en-US" sz="2400" dirty="0" err="1" smtClean="0"/>
              <a:t>gejala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virus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id-ID" sz="2400" dirty="0"/>
          </a:p>
        </p:txBody>
      </p:sp>
      <p:pic>
        <p:nvPicPr>
          <p:cNvPr id="1026" name="Picture 2" descr="Image result for antiviral dr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367" y="4465651"/>
            <a:ext cx="3189798" cy="23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2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Tahapan</a:t>
            </a:r>
            <a:r>
              <a:rPr lang="en-US" dirty="0" smtClean="0"/>
              <a:t> yang </a:t>
            </a:r>
            <a:r>
              <a:rPr lang="en-US" dirty="0" err="1" smtClean="0"/>
              <a:t>Dilalui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Antivirus (</a:t>
            </a:r>
            <a:r>
              <a:rPr lang="en-US" dirty="0" err="1" smtClean="0"/>
              <a:t>Awal</a:t>
            </a:r>
            <a:r>
              <a:rPr lang="en-US" dirty="0" smtClean="0"/>
              <a:t>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407027"/>
              </p:ext>
            </p:extLst>
          </p:nvPr>
        </p:nvGraphicFramePr>
        <p:xfrm>
          <a:off x="354839" y="2124558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479" y="1737360"/>
            <a:ext cx="2197654" cy="10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81" y="2914730"/>
            <a:ext cx="1673225" cy="12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emical struc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06" y="4239624"/>
            <a:ext cx="1864802" cy="101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ru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3644" b="18998"/>
          <a:stretch/>
        </p:blipFill>
        <p:spPr bwMode="auto">
          <a:xfrm>
            <a:off x="9908493" y="5407819"/>
            <a:ext cx="2011280" cy="128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2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Dilalui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Pembuatan</a:t>
            </a:r>
            <a:r>
              <a:rPr lang="en-US" dirty="0"/>
              <a:t> Antivirus </a:t>
            </a:r>
            <a:r>
              <a:rPr lang="en-US" dirty="0" smtClean="0"/>
              <a:t>(</a:t>
            </a:r>
            <a:r>
              <a:rPr lang="en-US" dirty="0" err="1" smtClean="0"/>
              <a:t>Virologi</a:t>
            </a:r>
            <a:r>
              <a:rPr lang="en-US" dirty="0" smtClean="0"/>
              <a:t> Modern)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398318"/>
              </p:ext>
            </p:extLst>
          </p:nvPr>
        </p:nvGraphicFramePr>
        <p:xfrm>
          <a:off x="116302" y="2111306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mage result for gene clon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71" y="1793586"/>
            <a:ext cx="3528529" cy="10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tructure of prote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170" y="2878314"/>
            <a:ext cx="1327343" cy="12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ab t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954" y="4191798"/>
            <a:ext cx="2044286" cy="10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9688" y="5338413"/>
            <a:ext cx="1786766" cy="11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1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0"/>
            <a:ext cx="8810625" cy="6648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026" y="2941983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Siklus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Virus yang </a:t>
            </a:r>
            <a:r>
              <a:rPr lang="en-US" sz="2800" dirty="0" err="1" smtClean="0"/>
              <a:t>Dipelajari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 </a:t>
            </a:r>
            <a:r>
              <a:rPr lang="en-US" sz="2800" dirty="0" err="1" smtClean="0"/>
              <a:t>Inhibitornya</a:t>
            </a:r>
            <a:endParaRPr lang="id-ID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6545" y="5889330"/>
            <a:ext cx="3445565" cy="3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(Flint, 2015)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7035393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</TotalTime>
  <Words>447</Words>
  <Application>Microsoft Office PowerPoint</Application>
  <PresentationFormat>Widescreen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Retrospect</vt:lpstr>
      <vt:lpstr>PowerPoint Presentation</vt:lpstr>
      <vt:lpstr>Kemampuan Akhir yang Diharapkan</vt:lpstr>
      <vt:lpstr>Penemuan Penisilin</vt:lpstr>
      <vt:lpstr>PowerPoint Presentation</vt:lpstr>
      <vt:lpstr>PowerPoint Presentation</vt:lpstr>
      <vt:lpstr>Antivirus</vt:lpstr>
      <vt:lpstr>Tahapan yang Dilalui Dalam Pembuatan Antivirus (Awal)</vt:lpstr>
      <vt:lpstr>Tahapan yang Dilalui Dalam Pembuatan Antivirus (Virologi Modern)</vt:lpstr>
      <vt:lpstr>PowerPoint Presentation</vt:lpstr>
      <vt:lpstr>Proses Produksi Antivirus</vt:lpstr>
      <vt:lpstr>Proses Pemilihan Senyawa Antivirus</vt:lpstr>
      <vt:lpstr>Proses Pemilihan Senyawa Antivirus</vt:lpstr>
      <vt:lpstr>Proses Pemilihan Senyawa Antivirus</vt:lpstr>
      <vt:lpstr>Proses Pemilihan Senyawa Antivirus</vt:lpstr>
      <vt:lpstr>Jangka Waktu yang Diperlukan untuk Menghasilkan Antivirus</vt:lpstr>
      <vt:lpstr>Yang Perlu Diperhatikan dalam Produksi Antivirus</vt:lpstr>
      <vt:lpstr>Yang Perlu Diperhatikan dalam Produksi Antivirus</vt:lpstr>
      <vt:lpstr>Macam-macam Antivirus</vt:lpstr>
      <vt:lpstr>Mekanisme Kerja Nucleoside/Nucleotide Analogue</vt:lpstr>
      <vt:lpstr>Mekanisme Kerja Non-Nucleoside Inhibitor</vt:lpstr>
      <vt:lpstr>Antivirus pada Infeksi HIV</vt:lpstr>
      <vt:lpstr>Jelaskan Beberapa Pendekatan Vaksin??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</cp:revision>
  <dcterms:created xsi:type="dcterms:W3CDTF">2018-12-01T23:47:08Z</dcterms:created>
  <dcterms:modified xsi:type="dcterms:W3CDTF">2019-01-02T01:03:14Z</dcterms:modified>
</cp:coreProperties>
</file>